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3891200" cy="21945600"/>
  <p:notesSz cx="6858000" cy="9144000"/>
  <p:custDataLst>
    <p:tags r:id="rId3"/>
  </p:custDataLst>
  <p:defaultTextStyle>
    <a:defPPr>
      <a:defRPr lang="en-US"/>
    </a:defPPr>
    <a:lvl1pPr algn="l" rtl="0" fontAlgn="base">
      <a:spcBef>
        <a:spcPct val="0"/>
      </a:spcBef>
      <a:spcAft>
        <a:spcPct val="0"/>
      </a:spcAft>
      <a:defRPr sz="3000" kern="1200">
        <a:solidFill>
          <a:schemeClr val="tx1"/>
        </a:solidFill>
        <a:latin typeface="Arial"/>
        <a:ea typeface="+mn-ea"/>
        <a:cs typeface="+mn-cs"/>
      </a:defRPr>
    </a:lvl1pPr>
    <a:lvl2pPr marL="457200" algn="l" rtl="0" fontAlgn="base">
      <a:spcBef>
        <a:spcPct val="0"/>
      </a:spcBef>
      <a:spcAft>
        <a:spcPct val="0"/>
      </a:spcAft>
      <a:defRPr sz="3000" kern="1200">
        <a:solidFill>
          <a:schemeClr val="tx1"/>
        </a:solidFill>
        <a:latin typeface="Arial"/>
        <a:ea typeface="+mn-ea"/>
        <a:cs typeface="+mn-cs"/>
      </a:defRPr>
    </a:lvl2pPr>
    <a:lvl3pPr marL="914400" algn="l" rtl="0" fontAlgn="base">
      <a:spcBef>
        <a:spcPct val="0"/>
      </a:spcBef>
      <a:spcAft>
        <a:spcPct val="0"/>
      </a:spcAft>
      <a:defRPr sz="3000" kern="1200">
        <a:solidFill>
          <a:schemeClr val="tx1"/>
        </a:solidFill>
        <a:latin typeface="Arial"/>
        <a:ea typeface="+mn-ea"/>
        <a:cs typeface="+mn-cs"/>
      </a:defRPr>
    </a:lvl3pPr>
    <a:lvl4pPr marL="1371600" algn="l" rtl="0" fontAlgn="base">
      <a:spcBef>
        <a:spcPct val="0"/>
      </a:spcBef>
      <a:spcAft>
        <a:spcPct val="0"/>
      </a:spcAft>
      <a:defRPr sz="3000" kern="1200">
        <a:solidFill>
          <a:schemeClr val="tx1"/>
        </a:solidFill>
        <a:latin typeface="Arial"/>
        <a:ea typeface="+mn-ea"/>
        <a:cs typeface="+mn-cs"/>
      </a:defRPr>
    </a:lvl4pPr>
    <a:lvl5pPr marL="1828800" algn="l" rtl="0" fontAlgn="base">
      <a:spcBef>
        <a:spcPct val="0"/>
      </a:spcBef>
      <a:spcAft>
        <a:spcPct val="0"/>
      </a:spcAft>
      <a:defRPr sz="3000" kern="1200">
        <a:solidFill>
          <a:schemeClr val="tx1"/>
        </a:solidFill>
        <a:latin typeface="Arial"/>
        <a:ea typeface="+mn-ea"/>
        <a:cs typeface="+mn-cs"/>
      </a:defRPr>
    </a:lvl5pPr>
    <a:lvl6pPr marL="2286000" algn="l" defTabSz="914400" rtl="0" eaLnBrk="1" latinLnBrk="0" hangingPunct="1">
      <a:defRPr sz="3000" kern="1200">
        <a:solidFill>
          <a:schemeClr val="tx1"/>
        </a:solidFill>
        <a:latin typeface="Arial"/>
        <a:ea typeface="+mn-ea"/>
        <a:cs typeface="+mn-cs"/>
      </a:defRPr>
    </a:lvl6pPr>
    <a:lvl7pPr marL="2743200" algn="l" defTabSz="914400" rtl="0" eaLnBrk="1" latinLnBrk="0" hangingPunct="1">
      <a:defRPr sz="3000" kern="1200">
        <a:solidFill>
          <a:schemeClr val="tx1"/>
        </a:solidFill>
        <a:latin typeface="Arial"/>
        <a:ea typeface="+mn-ea"/>
        <a:cs typeface="+mn-cs"/>
      </a:defRPr>
    </a:lvl7pPr>
    <a:lvl8pPr marL="3200400" algn="l" defTabSz="914400" rtl="0" eaLnBrk="1" latinLnBrk="0" hangingPunct="1">
      <a:defRPr sz="3000" kern="1200">
        <a:solidFill>
          <a:schemeClr val="tx1"/>
        </a:solidFill>
        <a:latin typeface="Arial"/>
        <a:ea typeface="+mn-ea"/>
        <a:cs typeface="+mn-cs"/>
      </a:defRPr>
    </a:lvl8pPr>
    <a:lvl9pPr marL="3657600" algn="l" defTabSz="914400" rtl="0" eaLnBrk="1" latinLnBrk="0" hangingPunct="1">
      <a:defRPr sz="3000" kern="1200">
        <a:solidFill>
          <a:schemeClr val="tx1"/>
        </a:solidFill>
        <a:latin typeface="Arial"/>
        <a:ea typeface="+mn-ea"/>
        <a:cs typeface="+mn-cs"/>
      </a:defRPr>
    </a:lvl9pPr>
  </p:defaultTextStyle>
  <p:extLst>
    <p:ext uri="{EFAFB233-063F-42B5-8137-9DF3F51BA10A}">
      <p15:sldGuideLst xmlns:p15="http://schemas.microsoft.com/office/powerpoint/2012/main">
        <p15:guide id="1" orient="horz" pos="6912">
          <p15:clr>
            <a:srgbClr val="A4A3A4"/>
          </p15:clr>
        </p15:guide>
        <p15:guide id="2" pos="13824">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9858B"/>
    <a:srgbClr val="EAEAEA"/>
    <a:srgbClr val="87C5CB"/>
    <a:srgbClr val="5BFFFF"/>
    <a:srgbClr val="CCFFFF"/>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E51622A-0A02-0B47-AB40-8F6D1E916B49}" v="22" dt="2021-05-19T16:59:08.35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821"/>
    <p:restoredTop sz="94660"/>
  </p:normalViewPr>
  <p:slideViewPr>
    <p:cSldViewPr>
      <p:cViewPr varScale="1">
        <p:scale>
          <a:sx n="39" d="100"/>
          <a:sy n="39" d="100"/>
        </p:scale>
        <p:origin x="1392" y="216"/>
      </p:cViewPr>
      <p:guideLst>
        <p:guide orient="horz" pos="6912"/>
        <p:guide pos="13824"/>
      </p:guideLst>
    </p:cSldViewPr>
  </p:slideViewPr>
  <p:notesTextViewPr>
    <p:cViewPr>
      <p:scale>
        <a:sx n="100" d="100"/>
        <a:sy n="100" d="100"/>
      </p:scale>
      <p:origin x="0" y="0"/>
    </p:cViewPr>
  </p:notesTextViewPr>
  <p:notesViewPr>
    <p:cSldViewPr>
      <p:cViewPr>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tags" Target="tags/tag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eronica Paz" userId="8aa6c7a0-d346-472f-a996-6372dedf9292" providerId="ADAL" clId="{8E51622A-0A02-0B47-AB40-8F6D1E916B49}"/>
    <pc:docChg chg="custSel delSld modSld">
      <pc:chgData name="Veronica Paz" userId="8aa6c7a0-d346-472f-a996-6372dedf9292" providerId="ADAL" clId="{8E51622A-0A02-0B47-AB40-8F6D1E916B49}" dt="2021-05-22T13:56:49.730" v="90" actId="2696"/>
      <pc:docMkLst>
        <pc:docMk/>
      </pc:docMkLst>
      <pc:sldChg chg="addSp modSp mod">
        <pc:chgData name="Veronica Paz" userId="8aa6c7a0-d346-472f-a996-6372dedf9292" providerId="ADAL" clId="{8E51622A-0A02-0B47-AB40-8F6D1E916B49}" dt="2021-05-19T16:59:11.673" v="89" actId="313"/>
        <pc:sldMkLst>
          <pc:docMk/>
          <pc:sldMk cId="0" sldId="256"/>
        </pc:sldMkLst>
        <pc:spChg chg="add mod">
          <ac:chgData name="Veronica Paz" userId="8aa6c7a0-d346-472f-a996-6372dedf9292" providerId="ADAL" clId="{8E51622A-0A02-0B47-AB40-8F6D1E916B49}" dt="2021-05-19T16:59:11.673" v="89" actId="313"/>
          <ac:spMkLst>
            <pc:docMk/>
            <pc:sldMk cId="0" sldId="256"/>
            <ac:spMk id="3" creationId="{16D8A8B2-6A41-B443-830B-84FCCB655959}"/>
          </ac:spMkLst>
        </pc:spChg>
        <pc:spChg chg="mod">
          <ac:chgData name="Veronica Paz" userId="8aa6c7a0-d346-472f-a996-6372dedf9292" providerId="ADAL" clId="{8E51622A-0A02-0B47-AB40-8F6D1E916B49}" dt="2021-05-19T16:56:54.618" v="1" actId="20577"/>
          <ac:spMkLst>
            <pc:docMk/>
            <pc:sldMk cId="0" sldId="256"/>
            <ac:spMk id="2060" creationId="{00000000-0000-0000-0000-000000000000}"/>
          </ac:spMkLst>
        </pc:spChg>
        <pc:picChg chg="mod">
          <ac:chgData name="Veronica Paz" userId="8aa6c7a0-d346-472f-a996-6372dedf9292" providerId="ADAL" clId="{8E51622A-0A02-0B47-AB40-8F6D1E916B49}" dt="2021-05-19T16:56:57.947" v="2" actId="1076"/>
          <ac:picMkLst>
            <pc:docMk/>
            <pc:sldMk cId="0" sldId="256"/>
            <ac:picMk id="4" creationId="{A8D41DA7-0825-2E49-87BE-192B20BA3566}"/>
          </ac:picMkLst>
        </pc:picChg>
      </pc:sldChg>
      <pc:sldChg chg="del">
        <pc:chgData name="Veronica Paz" userId="8aa6c7a0-d346-472f-a996-6372dedf9292" providerId="ADAL" clId="{8E51622A-0A02-0B47-AB40-8F6D1E916B49}" dt="2021-05-22T13:56:49.730" v="90" actId="2696"/>
        <pc:sldMkLst>
          <pc:docMk/>
          <pc:sldMk cId="1155554435" sldId="257"/>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6816725"/>
            <a:ext cx="37306250" cy="4705350"/>
          </a:xfrm>
        </p:spPr>
        <p:txBody>
          <a:bodyPr/>
          <a:lstStyle>
            <a:defPPr>
              <a:defRPr kern="1200" smtId="4294967295"/>
            </a:defPPr>
          </a:lstStyle>
          <a:p>
            <a:r>
              <a:rPr lang="en-US"/>
              <a:t>Click to edit Master title style</a:t>
            </a:r>
          </a:p>
        </p:txBody>
      </p:sp>
      <p:sp>
        <p:nvSpPr>
          <p:cNvPr id="3" name="Subtitle 2"/>
          <p:cNvSpPr>
            <a:spLocks noGrp="1"/>
          </p:cNvSpPr>
          <p:nvPr>
            <p:ph type="subTitle" idx="1"/>
          </p:nvPr>
        </p:nvSpPr>
        <p:spPr>
          <a:xfrm>
            <a:off x="6583363" y="12436475"/>
            <a:ext cx="30724475" cy="5607050"/>
          </a:xfrm>
        </p:spPr>
        <p:txBody>
          <a:bodyPr/>
          <a:lstStyle>
            <a:defPPr>
              <a:defRPr kern="1200" smtId="4294967295"/>
            </a:defPPr>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5"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6" name="Rectangle 6"/>
          <p:cNvSpPr>
            <a:spLocks noGrp="1" noChangeArrowheads="1"/>
          </p:cNvSpPr>
          <p:nvPr>
            <p:ph type="sldNum" sz="quarter" idx="12"/>
          </p:nvPr>
        </p:nvSpPr>
        <p:spPr/>
        <p:txBody>
          <a:bodyPr/>
          <a:lstStyle>
            <a:defPPr>
              <a:defRPr kern="1200" smtId="4294967295"/>
            </a:defPPr>
            <a:lvl1pPr>
              <a:defRPr/>
            </a:lvl1pPr>
          </a:lstStyle>
          <a:p>
            <a:pPr>
              <a:defRPr/>
            </a:pPr>
            <a:fld id="{0806B282-6284-4159-A968-FA947A124C8E}" type="slidenum">
              <a:rPr lang="en-US"/>
              <a:pPr>
                <a:defRPr/>
              </a:pPr>
              <a:t>‹#›</a:t>
            </a:fld>
            <a:endParaRPr lang="en-US"/>
          </a:p>
        </p:txBody>
      </p:sp>
    </p:spTree>
    <p:extLst>
      <p:ext uri="{BB962C8B-B14F-4D97-AF65-F5344CB8AC3E}">
        <p14:creationId xmlns:p14="http://schemas.microsoft.com/office/powerpoint/2010/main" val="3969653311"/>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defPPr>
              <a:defRPr kern="1200" smtId="4294967295"/>
            </a:defPPr>
          </a:lstStyle>
          <a:p>
            <a:r>
              <a:rPr lang="en-US"/>
              <a:t>Click to edit Master title style</a:t>
            </a:r>
          </a:p>
        </p:txBody>
      </p:sp>
      <p:sp>
        <p:nvSpPr>
          <p:cNvPr id="3" name="Vertical Text Placeholder 2"/>
          <p:cNvSpPr>
            <a:spLocks noGrp="1"/>
          </p:cNvSpPr>
          <p:nvPr>
            <p:ph type="body" orient="vert" idx="1"/>
          </p:nvPr>
        </p:nvSpPr>
        <p:spPr/>
        <p:txBody>
          <a:bodyPr vert="eaVert"/>
          <a:lstStyle>
            <a:defPPr>
              <a:defRPr kern="1200" smtId="4294967295"/>
            </a:def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5"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6" name="Rectangle 6"/>
          <p:cNvSpPr>
            <a:spLocks noGrp="1" noChangeArrowheads="1"/>
          </p:cNvSpPr>
          <p:nvPr>
            <p:ph type="sldNum" sz="quarter" idx="12"/>
          </p:nvPr>
        </p:nvSpPr>
        <p:spPr/>
        <p:txBody>
          <a:bodyPr/>
          <a:lstStyle>
            <a:defPPr>
              <a:defRPr kern="1200" smtId="4294967295"/>
            </a:defPPr>
            <a:lvl1pPr>
              <a:defRPr/>
            </a:lvl1pPr>
          </a:lstStyle>
          <a:p>
            <a:pPr>
              <a:defRPr/>
            </a:pPr>
            <a:fld id="{F3DB1320-2097-4078-AD99-E2EBA0B62688}" type="slidenum">
              <a:rPr lang="en-US"/>
              <a:pPr>
                <a:defRPr/>
              </a:pPr>
              <a:t>‹#›</a:t>
            </a:fld>
            <a:endParaRPr lang="en-US"/>
          </a:p>
        </p:txBody>
      </p:sp>
    </p:spTree>
    <p:extLst>
      <p:ext uri="{BB962C8B-B14F-4D97-AF65-F5344CB8AC3E}">
        <p14:creationId xmlns:p14="http://schemas.microsoft.com/office/powerpoint/2010/main" val="602229686"/>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438" y="877888"/>
            <a:ext cx="9875837" cy="18726150"/>
          </a:xfrm>
        </p:spPr>
        <p:txBody>
          <a:bodyPr vert="eaVert"/>
          <a:lstStyle>
            <a:defPPr>
              <a:defRPr kern="1200" smtId="4294967295"/>
            </a:defPPr>
          </a:lstStyle>
          <a:p>
            <a:r>
              <a:rPr lang="en-US"/>
              <a:t>Click to edit Master title style</a:t>
            </a:r>
          </a:p>
        </p:txBody>
      </p:sp>
      <p:sp>
        <p:nvSpPr>
          <p:cNvPr id="3" name="Vertical Text Placeholder 2"/>
          <p:cNvSpPr>
            <a:spLocks noGrp="1"/>
          </p:cNvSpPr>
          <p:nvPr>
            <p:ph type="body" orient="vert" idx="1"/>
          </p:nvPr>
        </p:nvSpPr>
        <p:spPr>
          <a:xfrm>
            <a:off x="2193925" y="877888"/>
            <a:ext cx="29475112" cy="18726150"/>
          </a:xfrm>
        </p:spPr>
        <p:txBody>
          <a:bodyPr vert="eaVert"/>
          <a:lstStyle>
            <a:defPPr>
              <a:defRPr kern="1200" smtId="4294967295"/>
            </a:def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5"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6" name="Rectangle 6"/>
          <p:cNvSpPr>
            <a:spLocks noGrp="1" noChangeArrowheads="1"/>
          </p:cNvSpPr>
          <p:nvPr>
            <p:ph type="sldNum" sz="quarter" idx="12"/>
          </p:nvPr>
        </p:nvSpPr>
        <p:spPr/>
        <p:txBody>
          <a:bodyPr/>
          <a:lstStyle>
            <a:defPPr>
              <a:defRPr kern="1200" smtId="4294967295"/>
            </a:defPPr>
            <a:lvl1pPr>
              <a:defRPr/>
            </a:lvl1pPr>
          </a:lstStyle>
          <a:p>
            <a:pPr>
              <a:defRPr/>
            </a:pPr>
            <a:fld id="{A1E06AAD-8973-4743-BD7A-C84BAC6F891C}" type="slidenum">
              <a:rPr lang="en-US"/>
              <a:pPr>
                <a:defRPr/>
              </a:pPr>
              <a:t>‹#›</a:t>
            </a:fld>
            <a:endParaRPr lang="en-US"/>
          </a:p>
        </p:txBody>
      </p:sp>
    </p:spTree>
    <p:extLst>
      <p:ext uri="{BB962C8B-B14F-4D97-AF65-F5344CB8AC3E}">
        <p14:creationId xmlns:p14="http://schemas.microsoft.com/office/powerpoint/2010/main" val="3682678192"/>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93925" y="877888"/>
            <a:ext cx="39503350" cy="3657600"/>
          </a:xfrm>
        </p:spPr>
        <p:txBody>
          <a:bodyPr/>
          <a:lstStyle>
            <a:defPPr>
              <a:defRPr kern="1200" smtId="4294967295"/>
            </a:defPPr>
          </a:lstStyle>
          <a:p>
            <a:r>
              <a:rPr lang="en-US"/>
              <a:t>Click to edit Master title style</a:t>
            </a:r>
          </a:p>
        </p:txBody>
      </p:sp>
      <p:sp>
        <p:nvSpPr>
          <p:cNvPr id="3" name="Text Placeholder 2"/>
          <p:cNvSpPr>
            <a:spLocks noGrp="1"/>
          </p:cNvSpPr>
          <p:nvPr>
            <p:ph type="body" sz="half" idx="1"/>
          </p:nvPr>
        </p:nvSpPr>
        <p:spPr>
          <a:xfrm>
            <a:off x="2193925" y="5119688"/>
            <a:ext cx="19675475" cy="14484350"/>
          </a:xfrm>
        </p:spPr>
        <p:txBody>
          <a:bodyPr/>
          <a:lstStyle>
            <a:defPPr>
              <a:defRPr kern="1200" smtId="4294967295"/>
            </a:def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21800" y="5119688"/>
            <a:ext cx="19675475" cy="14484350"/>
          </a:xfrm>
        </p:spPr>
        <p:txBody>
          <a:bodyPr/>
          <a:lstStyle>
            <a:defPPr>
              <a:defRPr kern="1200" smtId="4294967295"/>
            </a:def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6"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7" name="Rectangle 6"/>
          <p:cNvSpPr>
            <a:spLocks noGrp="1" noChangeArrowheads="1"/>
          </p:cNvSpPr>
          <p:nvPr>
            <p:ph type="sldNum" sz="quarter" idx="12"/>
          </p:nvPr>
        </p:nvSpPr>
        <p:spPr/>
        <p:txBody>
          <a:bodyPr/>
          <a:lstStyle>
            <a:defPPr>
              <a:defRPr kern="1200" smtId="4294967295"/>
            </a:defPPr>
            <a:lvl1pPr>
              <a:defRPr/>
            </a:lvl1pPr>
          </a:lstStyle>
          <a:p>
            <a:pPr>
              <a:defRPr/>
            </a:pPr>
            <a:fld id="{CF674F40-EA9A-49BC-90C7-DCD0A364EDF7}" type="slidenum">
              <a:rPr lang="en-US"/>
              <a:pPr>
                <a:defRPr/>
              </a:pPr>
              <a:t>‹#›</a:t>
            </a:fld>
            <a:endParaRPr lang="en-US"/>
          </a:p>
        </p:txBody>
      </p:sp>
    </p:spTree>
    <p:extLst>
      <p:ext uri="{BB962C8B-B14F-4D97-AF65-F5344CB8AC3E}">
        <p14:creationId xmlns:p14="http://schemas.microsoft.com/office/powerpoint/2010/main" val="2264274705"/>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defPPr>
              <a:defRPr kern="1200" smtId="4294967295"/>
            </a:defPPr>
          </a:lstStyle>
          <a:p>
            <a:r>
              <a:rPr lang="en-US"/>
              <a:t>Click to edit Master title style</a:t>
            </a:r>
          </a:p>
        </p:txBody>
      </p:sp>
      <p:sp>
        <p:nvSpPr>
          <p:cNvPr id="3" name="Content Placeholder 2"/>
          <p:cNvSpPr>
            <a:spLocks noGrp="1"/>
          </p:cNvSpPr>
          <p:nvPr>
            <p:ph idx="1"/>
          </p:nvPr>
        </p:nvSpPr>
        <p:spPr/>
        <p:txBody>
          <a:bodyPr/>
          <a:lstStyle>
            <a:defPPr>
              <a:defRPr kern="1200" smtId="4294967295"/>
            </a:def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5"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6" name="Rectangle 6"/>
          <p:cNvSpPr>
            <a:spLocks noGrp="1" noChangeArrowheads="1"/>
          </p:cNvSpPr>
          <p:nvPr>
            <p:ph type="sldNum" sz="quarter" idx="12"/>
          </p:nvPr>
        </p:nvSpPr>
        <p:spPr/>
        <p:txBody>
          <a:bodyPr/>
          <a:lstStyle>
            <a:defPPr>
              <a:defRPr kern="1200" smtId="4294967295"/>
            </a:defPPr>
            <a:lvl1pPr>
              <a:defRPr/>
            </a:lvl1pPr>
          </a:lstStyle>
          <a:p>
            <a:pPr>
              <a:defRPr/>
            </a:pPr>
            <a:fld id="{CB0CA499-9115-4D98-8BBB-CAC3142280AB}" type="slidenum">
              <a:rPr lang="en-US"/>
              <a:pPr>
                <a:defRPr/>
              </a:pPr>
              <a:t>‹#›</a:t>
            </a:fld>
            <a:endParaRPr lang="en-US"/>
          </a:p>
        </p:txBody>
      </p:sp>
    </p:spTree>
    <p:extLst>
      <p:ext uri="{BB962C8B-B14F-4D97-AF65-F5344CB8AC3E}">
        <p14:creationId xmlns:p14="http://schemas.microsoft.com/office/powerpoint/2010/main" val="2651249396"/>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14101762"/>
            <a:ext cx="37307838" cy="4359275"/>
          </a:xfrm>
        </p:spPr>
        <p:txBody>
          <a:bodyPr anchor="t"/>
          <a:lstStyle>
            <a:defPPr>
              <a:defRPr kern="1200" smtId="4294967295"/>
            </a:defPPr>
            <a:lvl1pPr algn="l">
              <a:defRPr sz="4000" b="1" cap="all"/>
            </a:lvl1pPr>
          </a:lstStyle>
          <a:p>
            <a:r>
              <a:rPr lang="en-US"/>
              <a:t>Click to edit Master title style</a:t>
            </a:r>
          </a:p>
        </p:txBody>
      </p:sp>
      <p:sp>
        <p:nvSpPr>
          <p:cNvPr id="3" name="Text Placeholder 2"/>
          <p:cNvSpPr>
            <a:spLocks noGrp="1"/>
          </p:cNvSpPr>
          <p:nvPr>
            <p:ph type="body" idx="1"/>
          </p:nvPr>
        </p:nvSpPr>
        <p:spPr>
          <a:xfrm>
            <a:off x="3467100" y="9301163"/>
            <a:ext cx="37307838" cy="4800600"/>
          </a:xfrm>
        </p:spPr>
        <p:txBody>
          <a:bodyPr anchor="b"/>
          <a:lstStyle>
            <a:defPPr>
              <a:defRPr kern="1200" smtId="4294967295"/>
            </a:defPPr>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5"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6" name="Rectangle 6"/>
          <p:cNvSpPr>
            <a:spLocks noGrp="1" noChangeArrowheads="1"/>
          </p:cNvSpPr>
          <p:nvPr>
            <p:ph type="sldNum" sz="quarter" idx="12"/>
          </p:nvPr>
        </p:nvSpPr>
        <p:spPr/>
        <p:txBody>
          <a:bodyPr/>
          <a:lstStyle>
            <a:defPPr>
              <a:defRPr kern="1200" smtId="4294967295"/>
            </a:defPPr>
            <a:lvl1pPr>
              <a:defRPr/>
            </a:lvl1pPr>
          </a:lstStyle>
          <a:p>
            <a:pPr>
              <a:defRPr/>
            </a:pPr>
            <a:fld id="{12D50CC6-D3B3-4B35-ABC6-629239CB0FDE}" type="slidenum">
              <a:rPr lang="en-US"/>
              <a:pPr>
                <a:defRPr/>
              </a:pPr>
              <a:t>‹#›</a:t>
            </a:fld>
            <a:endParaRPr lang="en-US"/>
          </a:p>
        </p:txBody>
      </p:sp>
    </p:spTree>
    <p:extLst>
      <p:ext uri="{BB962C8B-B14F-4D97-AF65-F5344CB8AC3E}">
        <p14:creationId xmlns:p14="http://schemas.microsoft.com/office/powerpoint/2010/main" val="2913550000"/>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defPPr>
              <a:defRPr kern="1200" smtId="4294967295"/>
            </a:defPPr>
          </a:lstStyle>
          <a:p>
            <a:r>
              <a:rPr lang="en-US"/>
              <a:t>Click to edit Master title style</a:t>
            </a:r>
          </a:p>
        </p:txBody>
      </p:sp>
      <p:sp>
        <p:nvSpPr>
          <p:cNvPr id="3" name="Content Placeholder 2"/>
          <p:cNvSpPr>
            <a:spLocks noGrp="1"/>
          </p:cNvSpPr>
          <p:nvPr>
            <p:ph sz="half" idx="1"/>
          </p:nvPr>
        </p:nvSpPr>
        <p:spPr>
          <a:xfrm>
            <a:off x="2193925" y="5119688"/>
            <a:ext cx="19675475" cy="14484350"/>
          </a:xfrm>
        </p:spPr>
        <p:txBody>
          <a:bodyPr/>
          <a:lstStyle>
            <a:defPPr>
              <a:defRPr kern="1200" smtId="4294967295"/>
            </a:defPPr>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21800" y="5119688"/>
            <a:ext cx="19675475" cy="14484350"/>
          </a:xfrm>
        </p:spPr>
        <p:txBody>
          <a:bodyPr/>
          <a:lstStyle>
            <a:defPPr>
              <a:defRPr kern="1200" smtId="4294967295"/>
            </a:defPPr>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6"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7" name="Rectangle 6"/>
          <p:cNvSpPr>
            <a:spLocks noGrp="1" noChangeArrowheads="1"/>
          </p:cNvSpPr>
          <p:nvPr>
            <p:ph type="sldNum" sz="quarter" idx="12"/>
          </p:nvPr>
        </p:nvSpPr>
        <p:spPr/>
        <p:txBody>
          <a:bodyPr/>
          <a:lstStyle>
            <a:defPPr>
              <a:defRPr kern="1200" smtId="4294967295"/>
            </a:defPPr>
            <a:lvl1pPr>
              <a:defRPr/>
            </a:lvl1pPr>
          </a:lstStyle>
          <a:p>
            <a:pPr>
              <a:defRPr/>
            </a:pPr>
            <a:fld id="{5CFAD8FA-8005-49E4-B80B-728AA5530564}" type="slidenum">
              <a:rPr lang="en-US"/>
              <a:pPr>
                <a:defRPr/>
              </a:pPr>
              <a:t>‹#›</a:t>
            </a:fld>
            <a:endParaRPr lang="en-US"/>
          </a:p>
        </p:txBody>
      </p:sp>
    </p:spTree>
    <p:extLst>
      <p:ext uri="{BB962C8B-B14F-4D97-AF65-F5344CB8AC3E}">
        <p14:creationId xmlns:p14="http://schemas.microsoft.com/office/powerpoint/2010/main" val="1564241592"/>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5" y="879475"/>
            <a:ext cx="39503350" cy="3657600"/>
          </a:xfrm>
        </p:spPr>
        <p:txBody>
          <a:bodyPr/>
          <a:lstStyle>
            <a:defPPr>
              <a:defRPr kern="1200" smtId="4294967295"/>
            </a:defPPr>
            <a:lvl1pPr>
              <a:defRPr/>
            </a:lvl1pPr>
          </a:lstStyle>
          <a:p>
            <a:r>
              <a:rPr lang="en-US"/>
              <a:t>Click to edit Master title style</a:t>
            </a:r>
          </a:p>
        </p:txBody>
      </p:sp>
      <p:sp>
        <p:nvSpPr>
          <p:cNvPr id="3" name="Text Placeholder 2"/>
          <p:cNvSpPr>
            <a:spLocks noGrp="1"/>
          </p:cNvSpPr>
          <p:nvPr>
            <p:ph type="body" idx="1"/>
          </p:nvPr>
        </p:nvSpPr>
        <p:spPr>
          <a:xfrm>
            <a:off x="2193925" y="4911725"/>
            <a:ext cx="19392900" cy="2047875"/>
          </a:xfrm>
        </p:spPr>
        <p:txBody>
          <a:bodyPr anchor="b"/>
          <a:lstStyle>
            <a:defPPr>
              <a:defRPr kern="1200" smtId="4294967295"/>
            </a:defPPr>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193925" y="6959600"/>
            <a:ext cx="19392900" cy="12644438"/>
          </a:xfrm>
        </p:spPr>
        <p:txBody>
          <a:bodyPr/>
          <a:lstStyle>
            <a:defPPr>
              <a:defRPr kern="1200" smtId="4294967295"/>
            </a:defPPr>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438" y="4911725"/>
            <a:ext cx="19400838" cy="2047875"/>
          </a:xfrm>
        </p:spPr>
        <p:txBody>
          <a:bodyPr anchor="b"/>
          <a:lstStyle>
            <a:defPPr>
              <a:defRPr kern="1200" smtId="4294967295"/>
            </a:defPPr>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2296438" y="6959600"/>
            <a:ext cx="19400838" cy="12644438"/>
          </a:xfrm>
        </p:spPr>
        <p:txBody>
          <a:bodyPr/>
          <a:lstStyle>
            <a:defPPr>
              <a:defRPr kern="1200" smtId="4294967295"/>
            </a:defPPr>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8"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9" name="Rectangle 6"/>
          <p:cNvSpPr>
            <a:spLocks noGrp="1" noChangeArrowheads="1"/>
          </p:cNvSpPr>
          <p:nvPr>
            <p:ph type="sldNum" sz="quarter" idx="12"/>
          </p:nvPr>
        </p:nvSpPr>
        <p:spPr/>
        <p:txBody>
          <a:bodyPr/>
          <a:lstStyle>
            <a:defPPr>
              <a:defRPr kern="1200" smtId="4294967295"/>
            </a:defPPr>
            <a:lvl1pPr>
              <a:defRPr/>
            </a:lvl1pPr>
          </a:lstStyle>
          <a:p>
            <a:pPr>
              <a:defRPr/>
            </a:pPr>
            <a:fld id="{D700839B-4F64-4889-9CC1-2E1868173437}" type="slidenum">
              <a:rPr lang="en-US"/>
              <a:pPr>
                <a:defRPr/>
              </a:pPr>
              <a:t>‹#›</a:t>
            </a:fld>
            <a:endParaRPr lang="en-US"/>
          </a:p>
        </p:txBody>
      </p:sp>
    </p:spTree>
    <p:extLst>
      <p:ext uri="{BB962C8B-B14F-4D97-AF65-F5344CB8AC3E}">
        <p14:creationId xmlns:p14="http://schemas.microsoft.com/office/powerpoint/2010/main" val="1740437601"/>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defPPr>
              <a:defRPr kern="1200" smtId="4294967295"/>
            </a:defPPr>
          </a:lstStyle>
          <a:p>
            <a:r>
              <a:rPr lang="en-US"/>
              <a:t>Click to edit Master title style</a:t>
            </a:r>
          </a:p>
        </p:txBody>
      </p:sp>
      <p:sp>
        <p:nvSpPr>
          <p:cNvPr id="3"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4"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5" name="Rectangle 6"/>
          <p:cNvSpPr>
            <a:spLocks noGrp="1" noChangeArrowheads="1"/>
          </p:cNvSpPr>
          <p:nvPr>
            <p:ph type="sldNum" sz="quarter" idx="12"/>
          </p:nvPr>
        </p:nvSpPr>
        <p:spPr/>
        <p:txBody>
          <a:bodyPr/>
          <a:lstStyle>
            <a:defPPr>
              <a:defRPr kern="1200" smtId="4294967295"/>
            </a:defPPr>
            <a:lvl1pPr>
              <a:defRPr/>
            </a:lvl1pPr>
          </a:lstStyle>
          <a:p>
            <a:pPr>
              <a:defRPr/>
            </a:pPr>
            <a:fld id="{4DF82E4F-EEB5-4B72-B032-CEF9C4FD75BB}" type="slidenum">
              <a:rPr lang="en-US"/>
              <a:pPr>
                <a:defRPr/>
              </a:pPr>
              <a:t>‹#›</a:t>
            </a:fld>
            <a:endParaRPr lang="en-US"/>
          </a:p>
        </p:txBody>
      </p:sp>
    </p:spTree>
    <p:extLst>
      <p:ext uri="{BB962C8B-B14F-4D97-AF65-F5344CB8AC3E}">
        <p14:creationId xmlns:p14="http://schemas.microsoft.com/office/powerpoint/2010/main" val="3402390303"/>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3"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4" name="Rectangle 6"/>
          <p:cNvSpPr>
            <a:spLocks noGrp="1" noChangeArrowheads="1"/>
          </p:cNvSpPr>
          <p:nvPr>
            <p:ph type="sldNum" sz="quarter" idx="12"/>
          </p:nvPr>
        </p:nvSpPr>
        <p:spPr/>
        <p:txBody>
          <a:bodyPr/>
          <a:lstStyle>
            <a:defPPr>
              <a:defRPr kern="1200" smtId="4294967295"/>
            </a:defPPr>
            <a:lvl1pPr>
              <a:defRPr/>
            </a:lvl1pPr>
          </a:lstStyle>
          <a:p>
            <a:pPr>
              <a:defRPr/>
            </a:pPr>
            <a:fld id="{BF57B1FB-AAB3-4C19-B026-52A2971290E1}" type="slidenum">
              <a:rPr lang="en-US"/>
              <a:pPr>
                <a:defRPr/>
              </a:pPr>
              <a:t>‹#›</a:t>
            </a:fld>
            <a:endParaRPr lang="en-US"/>
          </a:p>
        </p:txBody>
      </p:sp>
    </p:spTree>
    <p:extLst>
      <p:ext uri="{BB962C8B-B14F-4D97-AF65-F5344CB8AC3E}">
        <p14:creationId xmlns:p14="http://schemas.microsoft.com/office/powerpoint/2010/main" val="3280130863"/>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873125"/>
            <a:ext cx="14439900" cy="3719513"/>
          </a:xfrm>
        </p:spPr>
        <p:txBody>
          <a:bodyPr anchor="b"/>
          <a:lstStyle>
            <a:defPPr>
              <a:defRPr kern="1200" smtId="4294967295"/>
            </a:defPPr>
            <a:lvl1pPr algn="l">
              <a:defRPr sz="2000" b="1"/>
            </a:lvl1pPr>
          </a:lstStyle>
          <a:p>
            <a:r>
              <a:rPr lang="en-US"/>
              <a:t>Click to edit Master title style</a:t>
            </a:r>
          </a:p>
        </p:txBody>
      </p:sp>
      <p:sp>
        <p:nvSpPr>
          <p:cNvPr id="3" name="Content Placeholder 2"/>
          <p:cNvSpPr>
            <a:spLocks noGrp="1"/>
          </p:cNvSpPr>
          <p:nvPr>
            <p:ph idx="1"/>
          </p:nvPr>
        </p:nvSpPr>
        <p:spPr>
          <a:xfrm>
            <a:off x="17160875" y="873125"/>
            <a:ext cx="24536400" cy="18730912"/>
          </a:xfrm>
        </p:spPr>
        <p:txBody>
          <a:bodyPr/>
          <a:lstStyle>
            <a:defPPr>
              <a:defRPr kern="1200" smtId="4294967295"/>
            </a:defPPr>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3925" y="4592638"/>
            <a:ext cx="14439900" cy="15011400"/>
          </a:xfrm>
        </p:spPr>
        <p:txBody>
          <a:bodyPr/>
          <a:lstStyle>
            <a:defPPr>
              <a:defRPr kern="1200" smtId="4294967295"/>
            </a:defPPr>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6"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7" name="Rectangle 6"/>
          <p:cNvSpPr>
            <a:spLocks noGrp="1" noChangeArrowheads="1"/>
          </p:cNvSpPr>
          <p:nvPr>
            <p:ph type="sldNum" sz="quarter" idx="12"/>
          </p:nvPr>
        </p:nvSpPr>
        <p:spPr/>
        <p:txBody>
          <a:bodyPr/>
          <a:lstStyle>
            <a:defPPr>
              <a:defRPr kern="1200" smtId="4294967295"/>
            </a:defPPr>
            <a:lvl1pPr>
              <a:defRPr/>
            </a:lvl1pPr>
          </a:lstStyle>
          <a:p>
            <a:pPr>
              <a:defRPr/>
            </a:pPr>
            <a:fld id="{CF2C53FB-3F1F-42C2-86CB-BBE1E9F12AE7}" type="slidenum">
              <a:rPr lang="en-US"/>
              <a:pPr>
                <a:defRPr/>
              </a:pPr>
              <a:t>‹#›</a:t>
            </a:fld>
            <a:endParaRPr lang="en-US"/>
          </a:p>
        </p:txBody>
      </p:sp>
    </p:spTree>
    <p:extLst>
      <p:ext uri="{BB962C8B-B14F-4D97-AF65-F5344CB8AC3E}">
        <p14:creationId xmlns:p14="http://schemas.microsoft.com/office/powerpoint/2010/main" val="1430267965"/>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15362238"/>
            <a:ext cx="26335038" cy="1812925"/>
          </a:xfrm>
        </p:spPr>
        <p:txBody>
          <a:bodyPr anchor="b"/>
          <a:lstStyle>
            <a:defPPr>
              <a:defRPr kern="1200" smtId="4294967295"/>
            </a:defPPr>
            <a:lvl1pPr algn="l">
              <a:defRPr sz="2000" b="1"/>
            </a:lvl1pPr>
          </a:lstStyle>
          <a:p>
            <a:r>
              <a:rPr lang="en-US"/>
              <a:t>Click to edit Master title style</a:t>
            </a:r>
          </a:p>
        </p:txBody>
      </p:sp>
      <p:sp>
        <p:nvSpPr>
          <p:cNvPr id="3" name="Picture Placeholder 2"/>
          <p:cNvSpPr>
            <a:spLocks noGrp="1"/>
          </p:cNvSpPr>
          <p:nvPr>
            <p:ph type="pic" idx="1"/>
          </p:nvPr>
        </p:nvSpPr>
        <p:spPr>
          <a:xfrm>
            <a:off x="8602663" y="1960563"/>
            <a:ext cx="26335038" cy="13168312"/>
          </a:xfrm>
        </p:spPr>
        <p:txBody>
          <a:bodyPr/>
          <a:lstStyle>
            <a:defPPr>
              <a:defRPr kern="1200" smtId="4294967295"/>
            </a:defPPr>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602663" y="17175162"/>
            <a:ext cx="26335038" cy="2576512"/>
          </a:xfrm>
        </p:spPr>
        <p:txBody>
          <a:bodyPr/>
          <a:lstStyle>
            <a:defPPr>
              <a:defRPr kern="1200" smtId="4294967295"/>
            </a:defPPr>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6"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7" name="Rectangle 6"/>
          <p:cNvSpPr>
            <a:spLocks noGrp="1" noChangeArrowheads="1"/>
          </p:cNvSpPr>
          <p:nvPr>
            <p:ph type="sldNum" sz="quarter" idx="12"/>
          </p:nvPr>
        </p:nvSpPr>
        <p:spPr/>
        <p:txBody>
          <a:bodyPr/>
          <a:lstStyle>
            <a:defPPr>
              <a:defRPr kern="1200" smtId="4294967295"/>
            </a:defPPr>
            <a:lvl1pPr>
              <a:defRPr/>
            </a:lvl1pPr>
          </a:lstStyle>
          <a:p>
            <a:pPr>
              <a:defRPr/>
            </a:pPr>
            <a:fld id="{7CE08475-A1D9-4AD5-9BEE-6D137591C4EF}" type="slidenum">
              <a:rPr lang="en-US"/>
              <a:pPr>
                <a:defRPr/>
              </a:pPr>
              <a:t>‹#›</a:t>
            </a:fld>
            <a:endParaRPr lang="en-US"/>
          </a:p>
        </p:txBody>
      </p:sp>
    </p:spTree>
    <p:extLst>
      <p:ext uri="{BB962C8B-B14F-4D97-AF65-F5344CB8AC3E}">
        <p14:creationId xmlns:p14="http://schemas.microsoft.com/office/powerpoint/2010/main" val="3066674735"/>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193925" y="877888"/>
            <a:ext cx="3950335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76203" tIns="188102" rIns="376203" bIns="188102" anchor="ctr" anchorCtr="0" compatLnSpc="1">
            <a:prstTxWarp prst="textNoShape">
              <a:avLst/>
            </a:prstTxWarp>
          </a:bodyPr>
          <a:lstStyle>
            <a:defPPr>
              <a:defRPr kern="1200" smtId="4294967295"/>
            </a:defPPr>
          </a:lstStyle>
          <a:p>
            <a:pPr lvl="0"/>
            <a:r>
              <a:rPr lang="en-US"/>
              <a:t>Click to edit Master title style</a:t>
            </a:r>
          </a:p>
        </p:txBody>
      </p:sp>
      <p:sp>
        <p:nvSpPr>
          <p:cNvPr id="1027" name="Rectangle 3"/>
          <p:cNvSpPr>
            <a:spLocks noGrp="1" noChangeArrowheads="1"/>
          </p:cNvSpPr>
          <p:nvPr>
            <p:ph type="body" idx="1"/>
          </p:nvPr>
        </p:nvSpPr>
        <p:spPr bwMode="auto">
          <a:xfrm>
            <a:off x="2193925" y="5119688"/>
            <a:ext cx="39503350" cy="1448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76203" tIns="188102" rIns="376203" bIns="188102" anchor="t" anchorCtr="0" compatLnSpc="1">
            <a:prstTxWarp prst="textNoShape">
              <a:avLst/>
            </a:prstTxWarp>
          </a:bodyPr>
          <a:lstStyle>
            <a:defPPr>
              <a:defRPr kern="1200" smtId="4294967295"/>
            </a:def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2193925" y="19985038"/>
            <a:ext cx="10242550" cy="1524000"/>
          </a:xfrm>
          <a:prstGeom prst="rect">
            <a:avLst/>
          </a:prstGeom>
          <a:noFill/>
          <a:ln>
            <a:noFill/>
          </a:ln>
        </p:spPr>
        <p:txBody>
          <a:bodyPr vert="horz" wrap="square" lIns="376203" tIns="188102" rIns="376203" bIns="188102" anchor="t" anchorCtr="0" compatLnSpc="1">
            <a:prstTxWarp prst="textNoShape">
              <a:avLst/>
            </a:prstTxWarp>
          </a:bodyPr>
          <a:lstStyle>
            <a:defPPr>
              <a:defRPr kern="1200" smtId="4294967295"/>
            </a:defPPr>
            <a:lvl1pPr>
              <a:defRPr sz="5700" smtClean="0">
                <a:latin typeface="Arial"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14995525" y="19985038"/>
            <a:ext cx="13900150" cy="1524000"/>
          </a:xfrm>
          <a:prstGeom prst="rect">
            <a:avLst/>
          </a:prstGeom>
          <a:noFill/>
          <a:ln>
            <a:noFill/>
          </a:ln>
        </p:spPr>
        <p:txBody>
          <a:bodyPr vert="horz" wrap="square" lIns="376203" tIns="188102" rIns="376203" bIns="188102" anchor="t" anchorCtr="0" compatLnSpc="1">
            <a:prstTxWarp prst="textNoShape">
              <a:avLst/>
            </a:prstTxWarp>
          </a:bodyPr>
          <a:lstStyle>
            <a:defPPr>
              <a:defRPr kern="1200" smtId="4294967295"/>
            </a:defPPr>
            <a:lvl1pPr algn="ctr">
              <a:defRPr sz="5700" smtClean="0">
                <a:latin typeface="Arial"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31454725" y="19985038"/>
            <a:ext cx="10242550" cy="1524000"/>
          </a:xfrm>
          <a:prstGeom prst="rect">
            <a:avLst/>
          </a:prstGeom>
          <a:noFill/>
          <a:ln>
            <a:noFill/>
          </a:ln>
        </p:spPr>
        <p:txBody>
          <a:bodyPr vert="horz" wrap="square" lIns="376203" tIns="188102" rIns="376203" bIns="188102" anchor="t" anchorCtr="0" compatLnSpc="1">
            <a:prstTxWarp prst="textNoShape">
              <a:avLst/>
            </a:prstTxWarp>
          </a:bodyPr>
          <a:lstStyle>
            <a:defPPr>
              <a:defRPr kern="1200" smtId="4294967295"/>
            </a:defPPr>
            <a:lvl1pPr algn="r">
              <a:defRPr sz="5700" smtClean="0">
                <a:latin typeface="Arial" pitchFamily="34" charset="0"/>
              </a:defRPr>
            </a:lvl1pPr>
          </a:lstStyle>
          <a:p>
            <a:pPr>
              <a:defRPr/>
            </a:pPr>
            <a:fld id="{F47B87A8-179A-480E-B9D8-53C598C969FB}" type="slidenum">
              <a:rPr lang="en-US"/>
              <a:pPr>
                <a:defRPr/>
              </a:pPr>
              <a:t>‹#›</a:t>
            </a:fld>
            <a:endParaRPr lang="en-US"/>
          </a:p>
        </p:txBody>
      </p:sp>
      <p:pic>
        <p:nvPicPr>
          <p:cNvPr id="1031" name="New picture"/>
          <p:cNvPicPr/>
          <p:nvPr/>
        </p:nvPicPr>
        <p:blipFill dpi="0">
          <a:blip r:embed="rId14"/>
          <a:stretch>
            <a:fillRect/>
          </a:stretch>
        </p:blipFill>
        <p:spPr>
          <a:xfrm rot="16200000">
            <a:off x="-11506200" y="10972800"/>
            <a:ext cx="14274800" cy="4368800"/>
          </a:xfrm>
          <a:prstGeom prst="rect">
            <a:avLst/>
          </a:prstGeom>
        </p:spPr>
      </p:pic>
      <p:pic>
        <p:nvPicPr>
          <p:cNvPr id="1032" name="New picture"/>
          <p:cNvPicPr/>
          <p:nvPr/>
        </p:nvPicPr>
        <p:blipFill dpi="0">
          <a:blip r:embed="rId14"/>
          <a:stretch>
            <a:fillRect/>
          </a:stretch>
        </p:blipFill>
        <p:spPr>
          <a:xfrm rot="5400000">
            <a:off x="41122600" y="10972800"/>
            <a:ext cx="14274800" cy="4368800"/>
          </a:xfrm>
          <a:prstGeom prst="rect">
            <a:avLst/>
          </a:prstGeom>
        </p:spPr>
      </p:pic>
      <p:pic>
        <p:nvPicPr>
          <p:cNvPr id="1033" name="New picture"/>
          <p:cNvPicPr/>
          <p:nvPr/>
        </p:nvPicPr>
        <p:blipFill dpi="0">
          <a:blip r:embed="rId15"/>
          <a:stretch>
            <a:fillRect/>
          </a:stretch>
        </p:blipFill>
        <p:spPr>
          <a:xfrm>
            <a:off x="6661150" y="22453600"/>
            <a:ext cx="30568900" cy="1549400"/>
          </a:xfrm>
          <a:prstGeom prst="rect">
            <a:avLst/>
          </a:prstGeom>
        </p:spPr>
      </p:pic>
      <p:sp>
        <p:nvSpPr>
          <p:cNvPr id="1034" name="New shape"/>
          <p:cNvSpPr/>
          <p:nvPr/>
        </p:nvSpPr>
        <p:spPr>
          <a:xfrm>
            <a:off x="6661150" y="23025100"/>
            <a:ext cx="21945600" cy="127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smtId="4294967295"/>
            </a:defPPr>
          </a:lstStyle>
          <a:p>
            <a:pPr algn="l"/>
            <a:r>
              <a:rPr sz="4880">
                <a:solidFill>
                  <a:srgbClr val="808080"/>
                </a:solidFill>
              </a:rPr>
              <a:t>Template ID: tepidteal  Size: 48x24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txStyles>
    <p:titleStyle>
      <a:defPPr>
        <a:defRPr kern="1200" smtId="4294967295"/>
      </a:defPPr>
      <a:lvl1pPr algn="ctr" defTabSz="3762375" rtl="0" eaLnBrk="0" fontAlgn="base" hangingPunct="0">
        <a:spcBef>
          <a:spcPct val="0"/>
        </a:spcBef>
        <a:spcAft>
          <a:spcPct val="0"/>
        </a:spcAft>
        <a:defRPr sz="18200">
          <a:solidFill>
            <a:schemeClr val="tx2"/>
          </a:solidFill>
          <a:latin typeface="+mj-lt"/>
          <a:ea typeface="+mj-ea"/>
          <a:cs typeface="+mj-cs"/>
        </a:defRPr>
      </a:lvl1pPr>
      <a:lvl2pPr algn="ctr" defTabSz="3762375" rtl="0" eaLnBrk="0" fontAlgn="base" hangingPunct="0">
        <a:spcBef>
          <a:spcPct val="0"/>
        </a:spcBef>
        <a:spcAft>
          <a:spcPct val="0"/>
        </a:spcAft>
        <a:defRPr sz="18200">
          <a:solidFill>
            <a:schemeClr val="tx2"/>
          </a:solidFill>
          <a:latin typeface="Arial"/>
        </a:defRPr>
      </a:lvl2pPr>
      <a:lvl3pPr algn="ctr" defTabSz="3762375" rtl="0" eaLnBrk="0" fontAlgn="base" hangingPunct="0">
        <a:spcBef>
          <a:spcPct val="0"/>
        </a:spcBef>
        <a:spcAft>
          <a:spcPct val="0"/>
        </a:spcAft>
        <a:defRPr sz="18200">
          <a:solidFill>
            <a:schemeClr val="tx2"/>
          </a:solidFill>
          <a:latin typeface="Arial"/>
        </a:defRPr>
      </a:lvl3pPr>
      <a:lvl4pPr algn="ctr" defTabSz="3762375" rtl="0" eaLnBrk="0" fontAlgn="base" hangingPunct="0">
        <a:spcBef>
          <a:spcPct val="0"/>
        </a:spcBef>
        <a:spcAft>
          <a:spcPct val="0"/>
        </a:spcAft>
        <a:defRPr sz="18200">
          <a:solidFill>
            <a:schemeClr val="tx2"/>
          </a:solidFill>
          <a:latin typeface="Arial"/>
        </a:defRPr>
      </a:lvl4pPr>
      <a:lvl5pPr algn="ctr" defTabSz="3762375" rtl="0" eaLnBrk="0" fontAlgn="base" hangingPunct="0">
        <a:spcBef>
          <a:spcPct val="0"/>
        </a:spcBef>
        <a:spcAft>
          <a:spcPct val="0"/>
        </a:spcAft>
        <a:defRPr sz="18200">
          <a:solidFill>
            <a:schemeClr val="tx2"/>
          </a:solidFill>
          <a:latin typeface="Arial"/>
        </a:defRPr>
      </a:lvl5pPr>
      <a:lvl6pPr marL="457200" algn="ctr" defTabSz="3762375" rtl="0" fontAlgn="base">
        <a:spcBef>
          <a:spcPct val="0"/>
        </a:spcBef>
        <a:spcAft>
          <a:spcPct val="0"/>
        </a:spcAft>
        <a:defRPr sz="18200">
          <a:solidFill>
            <a:schemeClr val="tx2"/>
          </a:solidFill>
          <a:latin typeface="Arial"/>
        </a:defRPr>
      </a:lvl6pPr>
      <a:lvl7pPr marL="914400" algn="ctr" defTabSz="3762375" rtl="0" fontAlgn="base">
        <a:spcBef>
          <a:spcPct val="0"/>
        </a:spcBef>
        <a:spcAft>
          <a:spcPct val="0"/>
        </a:spcAft>
        <a:defRPr sz="18200">
          <a:solidFill>
            <a:schemeClr val="tx2"/>
          </a:solidFill>
          <a:latin typeface="Arial"/>
        </a:defRPr>
      </a:lvl7pPr>
      <a:lvl8pPr marL="1371600" algn="ctr" defTabSz="3762375" rtl="0" fontAlgn="base">
        <a:spcBef>
          <a:spcPct val="0"/>
        </a:spcBef>
        <a:spcAft>
          <a:spcPct val="0"/>
        </a:spcAft>
        <a:defRPr sz="18200">
          <a:solidFill>
            <a:schemeClr val="tx2"/>
          </a:solidFill>
          <a:latin typeface="Arial"/>
        </a:defRPr>
      </a:lvl8pPr>
      <a:lvl9pPr marL="1828800" algn="ctr" defTabSz="3762375" rtl="0" fontAlgn="base">
        <a:spcBef>
          <a:spcPct val="0"/>
        </a:spcBef>
        <a:spcAft>
          <a:spcPct val="0"/>
        </a:spcAft>
        <a:defRPr sz="18200">
          <a:solidFill>
            <a:schemeClr val="tx2"/>
          </a:solidFill>
          <a:latin typeface="Arial"/>
        </a:defRPr>
      </a:lvl9pPr>
    </p:titleStyle>
    <p:bodyStyle>
      <a:defPPr>
        <a:defRPr kern="1200" smtId="4294967295"/>
      </a:defPPr>
      <a:lvl1pPr marL="1409700" indent="-1409700" algn="l" defTabSz="3762375" rtl="0" eaLnBrk="0" fontAlgn="base" hangingPunct="0">
        <a:spcBef>
          <a:spcPct val="20000"/>
        </a:spcBef>
        <a:spcAft>
          <a:spcPct val="0"/>
        </a:spcAft>
        <a:buChar char="•"/>
        <a:defRPr sz="13200">
          <a:solidFill>
            <a:schemeClr val="tx1"/>
          </a:solidFill>
          <a:latin typeface="+mn-lt"/>
          <a:ea typeface="+mn-ea"/>
          <a:cs typeface="+mn-cs"/>
        </a:defRPr>
      </a:lvl1pPr>
      <a:lvl2pPr marL="3057525" indent="-1176338" algn="l" defTabSz="3762375" rtl="0" eaLnBrk="0" fontAlgn="base" hangingPunct="0">
        <a:spcBef>
          <a:spcPct val="20000"/>
        </a:spcBef>
        <a:spcAft>
          <a:spcPct val="0"/>
        </a:spcAft>
        <a:buChar char="–"/>
        <a:defRPr sz="11500">
          <a:solidFill>
            <a:schemeClr val="tx1"/>
          </a:solidFill>
          <a:latin typeface="+mn-lt"/>
        </a:defRPr>
      </a:lvl2pPr>
      <a:lvl3pPr marL="4702175" indent="-939800" algn="l" defTabSz="3762375" rtl="0" eaLnBrk="0" fontAlgn="base" hangingPunct="0">
        <a:spcBef>
          <a:spcPct val="20000"/>
        </a:spcBef>
        <a:spcAft>
          <a:spcPct val="0"/>
        </a:spcAft>
        <a:buChar char="•"/>
        <a:defRPr sz="9900">
          <a:solidFill>
            <a:schemeClr val="tx1"/>
          </a:solidFill>
          <a:latin typeface="+mn-lt"/>
        </a:defRPr>
      </a:lvl3pPr>
      <a:lvl4pPr marL="6583363" indent="-939800" algn="l" defTabSz="3762375" rtl="0" eaLnBrk="0" fontAlgn="base" hangingPunct="0">
        <a:spcBef>
          <a:spcPct val="20000"/>
        </a:spcBef>
        <a:spcAft>
          <a:spcPct val="0"/>
        </a:spcAft>
        <a:buChar char="–"/>
        <a:defRPr sz="8200">
          <a:solidFill>
            <a:schemeClr val="tx1"/>
          </a:solidFill>
          <a:latin typeface="+mn-lt"/>
        </a:defRPr>
      </a:lvl4pPr>
      <a:lvl5pPr marL="8466138" indent="-941388" algn="l" defTabSz="3762375" rtl="0" eaLnBrk="0" fontAlgn="base" hangingPunct="0">
        <a:spcBef>
          <a:spcPct val="20000"/>
        </a:spcBef>
        <a:spcAft>
          <a:spcPct val="0"/>
        </a:spcAft>
        <a:buChar char="»"/>
        <a:defRPr sz="8200">
          <a:solidFill>
            <a:schemeClr val="tx1"/>
          </a:solidFill>
          <a:latin typeface="+mn-lt"/>
        </a:defRPr>
      </a:lvl5pPr>
      <a:lvl6pPr marL="8923338" indent="-941388" algn="l" defTabSz="3762375" rtl="0" fontAlgn="base">
        <a:spcBef>
          <a:spcPct val="20000"/>
        </a:spcBef>
        <a:spcAft>
          <a:spcPct val="0"/>
        </a:spcAft>
        <a:buChar char="»"/>
        <a:defRPr sz="8200">
          <a:solidFill>
            <a:schemeClr val="tx1"/>
          </a:solidFill>
          <a:latin typeface="+mn-lt"/>
        </a:defRPr>
      </a:lvl6pPr>
      <a:lvl7pPr marL="9380538" indent="-941388" algn="l" defTabSz="3762375" rtl="0" fontAlgn="base">
        <a:spcBef>
          <a:spcPct val="20000"/>
        </a:spcBef>
        <a:spcAft>
          <a:spcPct val="0"/>
        </a:spcAft>
        <a:buChar char="»"/>
        <a:defRPr sz="8200">
          <a:solidFill>
            <a:schemeClr val="tx1"/>
          </a:solidFill>
          <a:latin typeface="+mn-lt"/>
        </a:defRPr>
      </a:lvl7pPr>
      <a:lvl8pPr marL="9837738" indent="-941388" algn="l" defTabSz="3762375" rtl="0" fontAlgn="base">
        <a:spcBef>
          <a:spcPct val="20000"/>
        </a:spcBef>
        <a:spcAft>
          <a:spcPct val="0"/>
        </a:spcAft>
        <a:buChar char="»"/>
        <a:defRPr sz="8200">
          <a:solidFill>
            <a:schemeClr val="tx1"/>
          </a:solidFill>
          <a:latin typeface="+mn-lt"/>
        </a:defRPr>
      </a:lvl8pPr>
      <a:lvl9pPr marL="10294938" indent="-941388" algn="l" defTabSz="3762375" rtl="0" fontAlgn="base">
        <a:spcBef>
          <a:spcPct val="20000"/>
        </a:spcBef>
        <a:spcAft>
          <a:spcPct val="0"/>
        </a:spcAft>
        <a:buChar char="»"/>
        <a:defRPr sz="8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hyperlink" Target="https://spark.adobe.com/video/nWIJofAjhy8lo" TargetMode="External"/><Relationship Id="rId2" Type="http://schemas.openxmlformats.org/officeDocument/2006/relationships/hyperlink" Target="https://drvpaz.screencasthost.com/watch/crhqICVfGp4" TargetMode="External"/><Relationship Id="rId1" Type="http://schemas.openxmlformats.org/officeDocument/2006/relationships/slideLayout" Target="../slideLayouts/slideLayout12.xml"/><Relationship Id="rId6" Type="http://schemas.openxmlformats.org/officeDocument/2006/relationships/image" Target="../media/image6.jp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2">
                <a:lumMod val="60000"/>
                <a:lumOff val="40000"/>
              </a:schemeClr>
            </a:gs>
            <a:gs pos="100000">
              <a:schemeClr val="bg1"/>
            </a:gs>
          </a:gsLst>
          <a:lin ang="5400000" scaled="1"/>
          <a:tileRect/>
        </a:gradFill>
        <a:effectLst/>
      </p:bgPr>
    </p:bg>
    <p:spTree>
      <p:nvGrpSpPr>
        <p:cNvPr id="1" name=""/>
        <p:cNvGrpSpPr/>
        <p:nvPr/>
      </p:nvGrpSpPr>
      <p:grpSpPr>
        <a:xfrm>
          <a:off x="0" y="0"/>
          <a:ext cx="0" cy="0"/>
          <a:chOff x="0" y="0"/>
          <a:chExt cx="0" cy="0"/>
        </a:xfrm>
      </p:grpSpPr>
      <p:sp>
        <p:nvSpPr>
          <p:cNvPr id="2061" name="Rectangle 13"/>
          <p:cNvSpPr>
            <a:spLocks noGrp="1" noChangeArrowheads="1"/>
          </p:cNvSpPr>
          <p:nvPr>
            <p:ph type="title"/>
          </p:nvPr>
        </p:nvSpPr>
        <p:spPr>
          <a:solidFill>
            <a:schemeClr val="accent2"/>
          </a:solidFill>
        </p:spPr>
        <p:txBody>
          <a:bodyPr/>
          <a:lstStyle>
            <a:defPPr>
              <a:defRPr kern="1200" smtId="4294967295"/>
            </a:defPPr>
          </a:lstStyle>
          <a:p>
            <a:pPr eaLnBrk="1" hangingPunct="1">
              <a:defRPr/>
            </a:pPr>
            <a:r>
              <a:rPr lang="en-US" sz="9000" b="1" dirty="0">
                <a:solidFill>
                  <a:schemeClr val="bg1"/>
                </a:solidFill>
              </a:rPr>
              <a:t>Timesavers: Audio and Video Feedback</a:t>
            </a:r>
            <a:br>
              <a:rPr lang="en-US" sz="4800" dirty="0"/>
            </a:br>
            <a:r>
              <a:rPr lang="en-US" sz="4800" i="1" dirty="0">
                <a:solidFill>
                  <a:schemeClr val="bg1"/>
                </a:solidFill>
              </a:rPr>
              <a:t>Veronica Paz, Timothy Creel, and Christine </a:t>
            </a:r>
            <a:r>
              <a:rPr lang="en-US" sz="4800" i="1" dirty="0" err="1">
                <a:solidFill>
                  <a:schemeClr val="bg1"/>
                </a:solidFill>
              </a:rPr>
              <a:t>Olear</a:t>
            </a:r>
            <a:br>
              <a:rPr lang="en-US" sz="4800" i="1" dirty="0">
                <a:solidFill>
                  <a:schemeClr val="bg1"/>
                </a:solidFill>
              </a:rPr>
            </a:br>
            <a:r>
              <a:rPr lang="en-US" sz="4800" i="1" dirty="0">
                <a:solidFill>
                  <a:schemeClr val="bg1"/>
                </a:solidFill>
              </a:rPr>
              <a:t>Indiana University of Pennsylvania, Lipscomb University, and Penn State University-Brandywine</a:t>
            </a:r>
          </a:p>
        </p:txBody>
      </p:sp>
      <p:sp>
        <p:nvSpPr>
          <p:cNvPr id="2065" name="Rectangle 17"/>
          <p:cNvSpPr>
            <a:spLocks noChangeArrowheads="1"/>
          </p:cNvSpPr>
          <p:nvPr/>
        </p:nvSpPr>
        <p:spPr bwMode="auto">
          <a:xfrm>
            <a:off x="488950" y="4978400"/>
            <a:ext cx="13893800" cy="914400"/>
          </a:xfrm>
          <a:prstGeom prst="rect">
            <a:avLst/>
          </a:prstGeom>
          <a:gradFill rotWithShape="0">
            <a:gsLst>
              <a:gs pos="0">
                <a:schemeClr val="accent2"/>
              </a:gs>
              <a:gs pos="50000">
                <a:srgbClr val="FFFFFF"/>
              </a:gs>
              <a:gs pos="100000">
                <a:schemeClr val="accent2"/>
              </a:gs>
            </a:gsLst>
            <a:lin ang="5400000" scaled="1"/>
            <a:tileRect/>
          </a:gradFill>
          <a:ln w="9525">
            <a:solidFill>
              <a:schemeClr val="tx1"/>
            </a:solidFill>
            <a:miter lim="800000"/>
          </a:ln>
        </p:spPr>
        <p:txBody>
          <a:bodyPr wrap="none" lIns="137160" tIns="68580" rIns="137160" bIns="68580" anchor="ctr"/>
          <a:lstStyle>
            <a:defPPr>
              <a:defRPr kern="1200" smtId="4294967295"/>
            </a:defPPr>
          </a:lstStyle>
          <a:p>
            <a:pPr algn="ctr" defTabSz="3762375">
              <a:defRPr/>
            </a:pPr>
            <a:r>
              <a:rPr lang="en-US" sz="4300" b="1" dirty="0"/>
              <a:t>Introduction</a:t>
            </a:r>
          </a:p>
        </p:txBody>
      </p:sp>
      <p:sp>
        <p:nvSpPr>
          <p:cNvPr id="2067" name="Rectangle 19"/>
          <p:cNvSpPr>
            <a:spLocks noChangeArrowheads="1"/>
          </p:cNvSpPr>
          <p:nvPr/>
        </p:nvSpPr>
        <p:spPr bwMode="auto">
          <a:xfrm>
            <a:off x="14814550" y="4978400"/>
            <a:ext cx="13893800" cy="914400"/>
          </a:xfrm>
          <a:prstGeom prst="rect">
            <a:avLst/>
          </a:prstGeom>
          <a:gradFill rotWithShape="0">
            <a:gsLst>
              <a:gs pos="0">
                <a:schemeClr val="accent2"/>
              </a:gs>
              <a:gs pos="50000">
                <a:srgbClr val="FFFFFF"/>
              </a:gs>
              <a:gs pos="100000">
                <a:schemeClr val="accent2"/>
              </a:gs>
            </a:gsLst>
            <a:lin ang="5400000" scaled="1"/>
            <a:tileRect/>
          </a:gradFill>
          <a:ln w="9525">
            <a:solidFill>
              <a:schemeClr val="tx1"/>
            </a:solidFill>
            <a:miter lim="800000"/>
          </a:ln>
        </p:spPr>
        <p:txBody>
          <a:bodyPr wrap="none" lIns="137160" tIns="68580" rIns="137160" bIns="68580" anchor="ctr"/>
          <a:lstStyle>
            <a:defPPr>
              <a:defRPr kern="1200" smtId="4294967295"/>
            </a:defPPr>
          </a:lstStyle>
          <a:p>
            <a:pPr algn="ctr" defTabSz="3762375">
              <a:defRPr/>
            </a:pPr>
            <a:r>
              <a:rPr lang="en-US" sz="4300" b="1" dirty="0"/>
              <a:t>Methodology</a:t>
            </a:r>
          </a:p>
        </p:txBody>
      </p:sp>
      <p:sp>
        <p:nvSpPr>
          <p:cNvPr id="2068" name="Rectangle 20"/>
          <p:cNvSpPr>
            <a:spLocks noChangeArrowheads="1"/>
          </p:cNvSpPr>
          <p:nvPr/>
        </p:nvSpPr>
        <p:spPr bwMode="auto">
          <a:xfrm>
            <a:off x="29381450" y="4978400"/>
            <a:ext cx="13893800" cy="914400"/>
          </a:xfrm>
          <a:prstGeom prst="rect">
            <a:avLst/>
          </a:prstGeom>
          <a:gradFill rotWithShape="0">
            <a:gsLst>
              <a:gs pos="0">
                <a:schemeClr val="accent2"/>
              </a:gs>
              <a:gs pos="50000">
                <a:srgbClr val="FFFFFF"/>
              </a:gs>
              <a:gs pos="100000">
                <a:schemeClr val="accent2"/>
              </a:gs>
            </a:gsLst>
            <a:lin ang="5400000" scaled="1"/>
            <a:tileRect/>
          </a:gradFill>
          <a:ln w="9525">
            <a:solidFill>
              <a:schemeClr val="tx1"/>
            </a:solidFill>
            <a:miter lim="800000"/>
          </a:ln>
        </p:spPr>
        <p:txBody>
          <a:bodyPr wrap="none" lIns="137160" tIns="68580" rIns="137160" bIns="68580" anchor="ctr"/>
          <a:lstStyle>
            <a:defPPr>
              <a:defRPr kern="1200" smtId="4294967295"/>
            </a:defPPr>
          </a:lstStyle>
          <a:p>
            <a:pPr algn="ctr" defTabSz="3762375">
              <a:defRPr/>
            </a:pPr>
            <a:r>
              <a:rPr lang="en-US" sz="4300" b="1" dirty="0"/>
              <a:t>Examples</a:t>
            </a:r>
          </a:p>
        </p:txBody>
      </p:sp>
      <p:sp>
        <p:nvSpPr>
          <p:cNvPr id="2059" name="Text Box 35"/>
          <p:cNvSpPr txBox="1">
            <a:spLocks noChangeArrowheads="1"/>
          </p:cNvSpPr>
          <p:nvPr/>
        </p:nvSpPr>
        <p:spPr bwMode="auto">
          <a:xfrm>
            <a:off x="14995525" y="6197600"/>
            <a:ext cx="13535025" cy="1280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7160" tIns="68580" rIns="137160" bIns="68580"/>
          <a:lstStyle>
            <a:defPPr>
              <a:defRPr kern="1200" smtId="4294967295"/>
            </a:defPPr>
            <a:lvl1pPr defTabSz="3762375" eaLnBrk="0" hangingPunct="0">
              <a:defRPr sz="3000">
                <a:solidFill>
                  <a:schemeClr val="tx1"/>
                </a:solidFill>
                <a:latin typeface="Arial"/>
              </a:defRPr>
            </a:lvl1pPr>
            <a:lvl2pPr marL="742950" indent="-285750" defTabSz="3762375" eaLnBrk="0" hangingPunct="0">
              <a:defRPr sz="3000">
                <a:solidFill>
                  <a:schemeClr val="tx1"/>
                </a:solidFill>
                <a:latin typeface="Arial"/>
              </a:defRPr>
            </a:lvl2pPr>
            <a:lvl3pPr marL="1143000" indent="-228600" defTabSz="3762375" eaLnBrk="0" hangingPunct="0">
              <a:defRPr sz="3000">
                <a:solidFill>
                  <a:schemeClr val="tx1"/>
                </a:solidFill>
                <a:latin typeface="Arial"/>
              </a:defRPr>
            </a:lvl3pPr>
            <a:lvl4pPr marL="1600200" indent="-228600" defTabSz="3762375" eaLnBrk="0" hangingPunct="0">
              <a:defRPr sz="3000">
                <a:solidFill>
                  <a:schemeClr val="tx1"/>
                </a:solidFill>
                <a:latin typeface="Arial"/>
              </a:defRPr>
            </a:lvl4pPr>
            <a:lvl5pPr marL="2057400" indent="-228600" defTabSz="3762375" eaLnBrk="0" hangingPunct="0">
              <a:defRPr sz="3000">
                <a:solidFill>
                  <a:schemeClr val="tx1"/>
                </a:solidFill>
                <a:latin typeface="Arial"/>
              </a:defRPr>
            </a:lvl5pPr>
            <a:lvl6pPr marL="2514600" indent="-228600" defTabSz="3762375" eaLnBrk="0" fontAlgn="base" hangingPunct="0">
              <a:spcBef>
                <a:spcPct val="0"/>
              </a:spcBef>
              <a:spcAft>
                <a:spcPct val="0"/>
              </a:spcAft>
              <a:defRPr sz="3000">
                <a:solidFill>
                  <a:schemeClr val="tx1"/>
                </a:solidFill>
                <a:latin typeface="Arial"/>
              </a:defRPr>
            </a:lvl6pPr>
            <a:lvl7pPr marL="2971800" indent="-228600" defTabSz="3762375" eaLnBrk="0" fontAlgn="base" hangingPunct="0">
              <a:spcBef>
                <a:spcPct val="0"/>
              </a:spcBef>
              <a:spcAft>
                <a:spcPct val="0"/>
              </a:spcAft>
              <a:defRPr sz="3000">
                <a:solidFill>
                  <a:schemeClr val="tx1"/>
                </a:solidFill>
                <a:latin typeface="Arial"/>
              </a:defRPr>
            </a:lvl7pPr>
            <a:lvl8pPr marL="3429000" indent="-228600" defTabSz="3762375" eaLnBrk="0" fontAlgn="base" hangingPunct="0">
              <a:spcBef>
                <a:spcPct val="0"/>
              </a:spcBef>
              <a:spcAft>
                <a:spcPct val="0"/>
              </a:spcAft>
              <a:defRPr sz="3000">
                <a:solidFill>
                  <a:schemeClr val="tx1"/>
                </a:solidFill>
                <a:latin typeface="Arial"/>
              </a:defRPr>
            </a:lvl8pPr>
            <a:lvl9pPr marL="3886200" indent="-228600" defTabSz="3762375" eaLnBrk="0" fontAlgn="base" hangingPunct="0">
              <a:spcBef>
                <a:spcPct val="0"/>
              </a:spcBef>
              <a:spcAft>
                <a:spcPct val="0"/>
              </a:spcAft>
              <a:defRPr sz="3000">
                <a:solidFill>
                  <a:schemeClr val="tx1"/>
                </a:solidFill>
                <a:latin typeface="Arial"/>
              </a:defRPr>
            </a:lvl9pPr>
          </a:lstStyle>
          <a:p>
            <a:pPr eaLnBrk="1" hangingPunct="1">
              <a:spcBef>
                <a:spcPct val="50000"/>
              </a:spcBef>
            </a:pPr>
            <a:r>
              <a:rPr lang="en-US" dirty="0"/>
              <a:t>The authors use several software tools to record their video and audio feedback. </a:t>
            </a:r>
          </a:p>
          <a:p>
            <a:pPr eaLnBrk="1" hangingPunct="1">
              <a:spcBef>
                <a:spcPct val="50000"/>
              </a:spcBef>
            </a:pPr>
            <a:r>
              <a:rPr lang="en-US" b="1" u="sng" dirty="0">
                <a:solidFill>
                  <a:srgbClr val="FF0000"/>
                </a:solidFill>
              </a:rPr>
              <a:t>Learning Management System Tools</a:t>
            </a:r>
          </a:p>
          <a:p>
            <a:pPr eaLnBrk="1" hangingPunct="1">
              <a:spcBef>
                <a:spcPct val="50000"/>
              </a:spcBef>
            </a:pPr>
            <a:r>
              <a:rPr lang="en-US" dirty="0"/>
              <a:t>The simplest is that in </a:t>
            </a:r>
            <a:r>
              <a:rPr lang="en-US" b="1" u="sng" dirty="0"/>
              <a:t>the Learning Management System (LMS</a:t>
            </a:r>
            <a:r>
              <a:rPr lang="en-US" dirty="0"/>
              <a:t>), whether it’s Canvas or Brightspace each has an audio feature limited to 60 seconds or a video feedback option limited  to three minutes. </a:t>
            </a:r>
            <a:endParaRPr lang="en-US" sz="7400" dirty="0"/>
          </a:p>
          <a:p>
            <a:pPr eaLnBrk="1" hangingPunct="1">
              <a:spcBef>
                <a:spcPct val="50000"/>
              </a:spcBef>
            </a:pPr>
            <a:r>
              <a:rPr lang="en-US" b="1" u="sng" dirty="0">
                <a:solidFill>
                  <a:srgbClr val="FF0000"/>
                </a:solidFill>
              </a:rPr>
              <a:t>Video Software Tools: Screen Cast O Matic and Camtasia </a:t>
            </a:r>
          </a:p>
          <a:p>
            <a:pPr eaLnBrk="1" hangingPunct="1">
              <a:spcBef>
                <a:spcPct val="50000"/>
              </a:spcBef>
            </a:pPr>
            <a:r>
              <a:rPr lang="en-US" dirty="0"/>
              <a:t>The authors also use </a:t>
            </a:r>
            <a:r>
              <a:rPr lang="en-US" b="1" u="sng" dirty="0"/>
              <a:t>Screen-Cast-o-Mati</a:t>
            </a:r>
            <a:r>
              <a:rPr lang="en-US" dirty="0"/>
              <a:t>c to give feedback and then share that personalized link with the student.   Camtasia is another video creation software similar to Screen-Cast-o Matic that can be used in much the same way. </a:t>
            </a:r>
          </a:p>
          <a:p>
            <a:pPr eaLnBrk="1" hangingPunct="1">
              <a:spcBef>
                <a:spcPct val="50000"/>
              </a:spcBef>
            </a:pPr>
            <a:r>
              <a:rPr lang="en-US" b="1" u="sng" dirty="0">
                <a:solidFill>
                  <a:srgbClr val="FF0000"/>
                </a:solidFill>
              </a:rPr>
              <a:t>Snagit</a:t>
            </a:r>
          </a:p>
          <a:p>
            <a:pPr eaLnBrk="1" hangingPunct="1">
              <a:spcBef>
                <a:spcPct val="50000"/>
              </a:spcBef>
            </a:pPr>
            <a:r>
              <a:rPr lang="en-US" dirty="0"/>
              <a:t>The authors also use </a:t>
            </a:r>
            <a:r>
              <a:rPr lang="en-US" b="1" u="sng" dirty="0"/>
              <a:t>SnagIt</a:t>
            </a:r>
            <a:r>
              <a:rPr lang="en-US" dirty="0"/>
              <a:t> to take images of submissions and add instructions. </a:t>
            </a:r>
          </a:p>
          <a:p>
            <a:pPr eaLnBrk="1" hangingPunct="1">
              <a:spcBef>
                <a:spcPct val="50000"/>
              </a:spcBef>
            </a:pPr>
            <a:endParaRPr lang="en-US" dirty="0"/>
          </a:p>
          <a:p>
            <a:pPr eaLnBrk="1" hangingPunct="1">
              <a:spcBef>
                <a:spcPct val="50000"/>
              </a:spcBef>
            </a:pPr>
            <a:r>
              <a:rPr lang="en-US" b="1" u="sng" dirty="0">
                <a:solidFill>
                  <a:srgbClr val="FF0000"/>
                </a:solidFill>
              </a:rPr>
              <a:t>Adobe Spark</a:t>
            </a:r>
          </a:p>
          <a:p>
            <a:pPr eaLnBrk="1" hangingPunct="1">
              <a:spcBef>
                <a:spcPct val="50000"/>
              </a:spcBef>
            </a:pPr>
            <a:r>
              <a:rPr lang="en-US" dirty="0"/>
              <a:t>Adobe Spark allows the instructor to record a video and insert images to provide a quick overview of an assignment or detailed feedback. </a:t>
            </a:r>
          </a:p>
          <a:p>
            <a:pPr eaLnBrk="1" hangingPunct="1">
              <a:spcBef>
                <a:spcPct val="50000"/>
              </a:spcBef>
            </a:pPr>
            <a:endParaRPr lang="en-US" dirty="0"/>
          </a:p>
          <a:p>
            <a:pPr eaLnBrk="1" hangingPunct="1">
              <a:spcBef>
                <a:spcPct val="50000"/>
              </a:spcBef>
            </a:pPr>
            <a:endParaRPr lang="en-US" dirty="0"/>
          </a:p>
        </p:txBody>
      </p:sp>
      <p:sp>
        <p:nvSpPr>
          <p:cNvPr id="2060" name="Text Box 36"/>
          <p:cNvSpPr txBox="1">
            <a:spLocks noChangeArrowheads="1"/>
          </p:cNvSpPr>
          <p:nvPr/>
        </p:nvSpPr>
        <p:spPr bwMode="auto">
          <a:xfrm>
            <a:off x="29505275" y="6197600"/>
            <a:ext cx="13655675"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7160" tIns="68580" rIns="137160" bIns="68580">
            <a:spAutoFit/>
          </a:bodyPr>
          <a:lstStyle>
            <a:defPPr>
              <a:defRPr kern="1200" smtId="4294967295"/>
            </a:defPPr>
            <a:lvl1pPr defTabSz="3762375" eaLnBrk="0" hangingPunct="0">
              <a:defRPr sz="3000">
                <a:solidFill>
                  <a:schemeClr val="tx1"/>
                </a:solidFill>
                <a:latin typeface="Arial"/>
              </a:defRPr>
            </a:lvl1pPr>
            <a:lvl2pPr marL="742950" indent="-285750" defTabSz="3762375" eaLnBrk="0" hangingPunct="0">
              <a:defRPr sz="3000">
                <a:solidFill>
                  <a:schemeClr val="tx1"/>
                </a:solidFill>
                <a:latin typeface="Arial"/>
              </a:defRPr>
            </a:lvl2pPr>
            <a:lvl3pPr marL="1143000" indent="-228600" defTabSz="3762375" eaLnBrk="0" hangingPunct="0">
              <a:defRPr sz="3000">
                <a:solidFill>
                  <a:schemeClr val="tx1"/>
                </a:solidFill>
                <a:latin typeface="Arial"/>
              </a:defRPr>
            </a:lvl3pPr>
            <a:lvl4pPr marL="1600200" indent="-228600" defTabSz="3762375" eaLnBrk="0" hangingPunct="0">
              <a:defRPr sz="3000">
                <a:solidFill>
                  <a:schemeClr val="tx1"/>
                </a:solidFill>
                <a:latin typeface="Arial"/>
              </a:defRPr>
            </a:lvl4pPr>
            <a:lvl5pPr marL="2057400" indent="-228600" defTabSz="3762375" eaLnBrk="0" hangingPunct="0">
              <a:defRPr sz="3000">
                <a:solidFill>
                  <a:schemeClr val="tx1"/>
                </a:solidFill>
                <a:latin typeface="Arial"/>
              </a:defRPr>
            </a:lvl5pPr>
            <a:lvl6pPr marL="2514600" indent="-228600" defTabSz="3762375" eaLnBrk="0" fontAlgn="base" hangingPunct="0">
              <a:spcBef>
                <a:spcPct val="0"/>
              </a:spcBef>
              <a:spcAft>
                <a:spcPct val="0"/>
              </a:spcAft>
              <a:defRPr sz="3000">
                <a:solidFill>
                  <a:schemeClr val="tx1"/>
                </a:solidFill>
                <a:latin typeface="Arial"/>
              </a:defRPr>
            </a:lvl6pPr>
            <a:lvl7pPr marL="2971800" indent="-228600" defTabSz="3762375" eaLnBrk="0" fontAlgn="base" hangingPunct="0">
              <a:spcBef>
                <a:spcPct val="0"/>
              </a:spcBef>
              <a:spcAft>
                <a:spcPct val="0"/>
              </a:spcAft>
              <a:defRPr sz="3000">
                <a:solidFill>
                  <a:schemeClr val="tx1"/>
                </a:solidFill>
                <a:latin typeface="Arial"/>
              </a:defRPr>
            </a:lvl7pPr>
            <a:lvl8pPr marL="3429000" indent="-228600" defTabSz="3762375" eaLnBrk="0" fontAlgn="base" hangingPunct="0">
              <a:spcBef>
                <a:spcPct val="0"/>
              </a:spcBef>
              <a:spcAft>
                <a:spcPct val="0"/>
              </a:spcAft>
              <a:defRPr sz="3000">
                <a:solidFill>
                  <a:schemeClr val="tx1"/>
                </a:solidFill>
                <a:latin typeface="Arial"/>
              </a:defRPr>
            </a:lvl8pPr>
            <a:lvl9pPr marL="3886200" indent="-228600" defTabSz="3762375" eaLnBrk="0" fontAlgn="base" hangingPunct="0">
              <a:spcBef>
                <a:spcPct val="0"/>
              </a:spcBef>
              <a:spcAft>
                <a:spcPct val="0"/>
              </a:spcAft>
              <a:defRPr sz="3000">
                <a:solidFill>
                  <a:schemeClr val="tx1"/>
                </a:solidFill>
                <a:latin typeface="Arial"/>
              </a:defRPr>
            </a:lvl9pPr>
          </a:lstStyle>
          <a:p>
            <a:pPr eaLnBrk="1" hangingPunct="1">
              <a:spcBef>
                <a:spcPct val="50000"/>
              </a:spcBef>
            </a:pPr>
            <a:r>
              <a:rPr lang="en-US" b="1" u="sng" dirty="0">
                <a:solidFill>
                  <a:srgbClr val="FF0000"/>
                </a:solidFill>
              </a:rPr>
              <a:t>Screen Cast o Matic</a:t>
            </a:r>
          </a:p>
          <a:p>
            <a:pPr eaLnBrk="1" hangingPunct="1">
              <a:spcBef>
                <a:spcPct val="50000"/>
              </a:spcBef>
            </a:pPr>
            <a:r>
              <a:rPr lang="en-US" dirty="0"/>
              <a:t>Forensic Accounting Milestone Feedback </a:t>
            </a:r>
          </a:p>
          <a:p>
            <a:pPr eaLnBrk="1" hangingPunct="1">
              <a:spcBef>
                <a:spcPct val="50000"/>
              </a:spcBef>
            </a:pPr>
            <a:r>
              <a:rPr lang="en-US" dirty="0">
                <a:hlinkClick r:id="rId2"/>
              </a:rPr>
              <a:t>https://drvpaz.screencasthost.com/watch/crhqICVfGp4</a:t>
            </a:r>
            <a:r>
              <a:rPr lang="en-US" dirty="0"/>
              <a:t> </a:t>
            </a:r>
          </a:p>
          <a:p>
            <a:pPr eaLnBrk="1" hangingPunct="1">
              <a:spcBef>
                <a:spcPct val="50000"/>
              </a:spcBef>
            </a:pPr>
            <a:r>
              <a:rPr lang="en-US" b="1" u="sng" dirty="0">
                <a:solidFill>
                  <a:srgbClr val="FF0000"/>
                </a:solidFill>
              </a:rPr>
              <a:t>Snag It Example</a:t>
            </a:r>
          </a:p>
        </p:txBody>
      </p:sp>
      <p:sp>
        <p:nvSpPr>
          <p:cNvPr id="2" name="Text Box 40"/>
          <p:cNvSpPr txBox="1">
            <a:spLocks noChangeArrowheads="1"/>
          </p:cNvSpPr>
          <p:nvPr/>
        </p:nvSpPr>
        <p:spPr bwMode="auto">
          <a:xfrm>
            <a:off x="609600" y="6197600"/>
            <a:ext cx="13411200" cy="309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7160" tIns="68580" rIns="137160" bIns="68580"/>
          <a:lstStyle>
            <a:defPPr>
              <a:defRPr kern="1200" smtId="4294967295"/>
            </a:defPPr>
            <a:lvl1pPr defTabSz="3762375" eaLnBrk="0" hangingPunct="0">
              <a:defRPr sz="3000">
                <a:solidFill>
                  <a:schemeClr val="tx1"/>
                </a:solidFill>
                <a:latin typeface="Arial"/>
              </a:defRPr>
            </a:lvl1pPr>
            <a:lvl2pPr marL="742950" indent="-285750" defTabSz="3762375" eaLnBrk="0" hangingPunct="0">
              <a:defRPr sz="3000">
                <a:solidFill>
                  <a:schemeClr val="tx1"/>
                </a:solidFill>
                <a:latin typeface="Arial"/>
              </a:defRPr>
            </a:lvl2pPr>
            <a:lvl3pPr marL="1143000" indent="-228600" defTabSz="3762375" eaLnBrk="0" hangingPunct="0">
              <a:defRPr sz="3000">
                <a:solidFill>
                  <a:schemeClr val="tx1"/>
                </a:solidFill>
                <a:latin typeface="Arial"/>
              </a:defRPr>
            </a:lvl3pPr>
            <a:lvl4pPr marL="1600200" indent="-228600" defTabSz="3762375" eaLnBrk="0" hangingPunct="0">
              <a:defRPr sz="3000">
                <a:solidFill>
                  <a:schemeClr val="tx1"/>
                </a:solidFill>
                <a:latin typeface="Arial"/>
              </a:defRPr>
            </a:lvl4pPr>
            <a:lvl5pPr marL="2057400" indent="-228600" defTabSz="3762375" eaLnBrk="0" hangingPunct="0">
              <a:defRPr sz="3000">
                <a:solidFill>
                  <a:schemeClr val="tx1"/>
                </a:solidFill>
                <a:latin typeface="Arial"/>
              </a:defRPr>
            </a:lvl5pPr>
            <a:lvl6pPr marL="2514600" indent="-228600" defTabSz="3762375" eaLnBrk="0" fontAlgn="base" hangingPunct="0">
              <a:spcBef>
                <a:spcPct val="0"/>
              </a:spcBef>
              <a:spcAft>
                <a:spcPct val="0"/>
              </a:spcAft>
              <a:defRPr sz="3000">
                <a:solidFill>
                  <a:schemeClr val="tx1"/>
                </a:solidFill>
                <a:latin typeface="Arial"/>
              </a:defRPr>
            </a:lvl6pPr>
            <a:lvl7pPr marL="2971800" indent="-228600" defTabSz="3762375" eaLnBrk="0" fontAlgn="base" hangingPunct="0">
              <a:spcBef>
                <a:spcPct val="0"/>
              </a:spcBef>
              <a:spcAft>
                <a:spcPct val="0"/>
              </a:spcAft>
              <a:defRPr sz="3000">
                <a:solidFill>
                  <a:schemeClr val="tx1"/>
                </a:solidFill>
                <a:latin typeface="Arial"/>
              </a:defRPr>
            </a:lvl7pPr>
            <a:lvl8pPr marL="3429000" indent="-228600" defTabSz="3762375" eaLnBrk="0" fontAlgn="base" hangingPunct="0">
              <a:spcBef>
                <a:spcPct val="0"/>
              </a:spcBef>
              <a:spcAft>
                <a:spcPct val="0"/>
              </a:spcAft>
              <a:defRPr sz="3000">
                <a:solidFill>
                  <a:schemeClr val="tx1"/>
                </a:solidFill>
                <a:latin typeface="Arial"/>
              </a:defRPr>
            </a:lvl8pPr>
            <a:lvl9pPr marL="3886200" indent="-228600" defTabSz="3762375" eaLnBrk="0" fontAlgn="base" hangingPunct="0">
              <a:spcBef>
                <a:spcPct val="0"/>
              </a:spcBef>
              <a:spcAft>
                <a:spcPct val="0"/>
              </a:spcAft>
              <a:defRPr sz="3000">
                <a:solidFill>
                  <a:schemeClr val="tx1"/>
                </a:solidFill>
                <a:latin typeface="Arial"/>
              </a:defRPr>
            </a:lvl9pPr>
          </a:lstStyle>
          <a:p>
            <a:r>
              <a:rPr lang="en-US" dirty="0"/>
              <a:t>Feedback especially for projects or written assignments are especially time consuming for professors. The authors provide ways in which to speed up this process by using audio and video feedback. The authors provide software tools to use such as Screen-cast-</a:t>
            </a:r>
            <a:r>
              <a:rPr lang="en-US" dirty="0" err="1"/>
              <a:t>omic</a:t>
            </a:r>
            <a:r>
              <a:rPr lang="en-US" dirty="0"/>
              <a:t>, Snagit, or Camtasia to provide this feedback. The authors provide their methodology and student reactions. </a:t>
            </a:r>
          </a:p>
        </p:txBody>
      </p:sp>
      <p:pic>
        <p:nvPicPr>
          <p:cNvPr id="4" name="Picture 3" descr="Graphical user interface, text, application, chat or text message&#10;&#10;Description automatically generated">
            <a:extLst>
              <a:ext uri="{FF2B5EF4-FFF2-40B4-BE49-F238E27FC236}">
                <a16:creationId xmlns:a16="http://schemas.microsoft.com/office/drawing/2014/main" id="{A8D41DA7-0825-2E49-87BE-192B20BA356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505275" y="8907154"/>
            <a:ext cx="8712200" cy="7812388"/>
          </a:xfrm>
          <a:prstGeom prst="rect">
            <a:avLst/>
          </a:prstGeom>
        </p:spPr>
      </p:pic>
      <p:pic>
        <p:nvPicPr>
          <p:cNvPr id="16" name="Picture 15">
            <a:extLst>
              <a:ext uri="{FF2B5EF4-FFF2-40B4-BE49-F238E27FC236}">
                <a16:creationId xmlns:a16="http://schemas.microsoft.com/office/drawing/2014/main" id="{4246F19D-A73E-5A44-82AD-337054D93A3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93925" y="877888"/>
            <a:ext cx="1879599" cy="2403608"/>
          </a:xfrm>
          <a:prstGeom prst="rect">
            <a:avLst/>
          </a:prstGeom>
        </p:spPr>
      </p:pic>
      <p:sp>
        <p:nvSpPr>
          <p:cNvPr id="17" name="TextBox 16">
            <a:extLst>
              <a:ext uri="{FF2B5EF4-FFF2-40B4-BE49-F238E27FC236}">
                <a16:creationId xmlns:a16="http://schemas.microsoft.com/office/drawing/2014/main" id="{4AC13EEF-76C0-6242-8016-180C546D2393}"/>
              </a:ext>
            </a:extLst>
          </p:cNvPr>
          <p:cNvSpPr txBox="1"/>
          <p:nvPr/>
        </p:nvSpPr>
        <p:spPr>
          <a:xfrm>
            <a:off x="2170479" y="3333675"/>
            <a:ext cx="1879599" cy="338554"/>
          </a:xfrm>
          <a:prstGeom prst="rect">
            <a:avLst/>
          </a:prstGeom>
          <a:noFill/>
          <a:ln>
            <a:solidFill>
              <a:schemeClr val="bg1"/>
            </a:solidFill>
          </a:ln>
        </p:spPr>
        <p:txBody>
          <a:bodyPr wrap="square" rtlCol="0">
            <a:spAutoFit/>
          </a:bodyPr>
          <a:lstStyle/>
          <a:p>
            <a:pPr algn="ctr"/>
            <a:r>
              <a:rPr lang="en-US" sz="1600" dirty="0">
                <a:solidFill>
                  <a:schemeClr val="bg1"/>
                </a:solidFill>
                <a:latin typeface="Arial" panose="020B0604020202020204" pitchFamily="34" charset="0"/>
                <a:cs typeface="Arial" panose="020B0604020202020204" pitchFamily="34" charset="0"/>
              </a:rPr>
              <a:t>www.drvpaz.com</a:t>
            </a:r>
          </a:p>
        </p:txBody>
      </p:sp>
      <p:pic>
        <p:nvPicPr>
          <p:cNvPr id="18" name="Picture 17">
            <a:extLst>
              <a:ext uri="{FF2B5EF4-FFF2-40B4-BE49-F238E27FC236}">
                <a16:creationId xmlns:a16="http://schemas.microsoft.com/office/drawing/2014/main" id="{5A10BBA3-7440-424D-84D1-1377B73C807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419600" y="877888"/>
            <a:ext cx="2325631" cy="2325631"/>
          </a:xfrm>
          <a:prstGeom prst="rect">
            <a:avLst/>
          </a:prstGeom>
        </p:spPr>
      </p:pic>
      <p:sp>
        <p:nvSpPr>
          <p:cNvPr id="19" name="TextBox 18">
            <a:extLst>
              <a:ext uri="{FF2B5EF4-FFF2-40B4-BE49-F238E27FC236}">
                <a16:creationId xmlns:a16="http://schemas.microsoft.com/office/drawing/2014/main" id="{085A3B56-0231-224F-912C-46E5FAE3F57A}"/>
              </a:ext>
            </a:extLst>
          </p:cNvPr>
          <p:cNvSpPr txBox="1"/>
          <p:nvPr/>
        </p:nvSpPr>
        <p:spPr>
          <a:xfrm>
            <a:off x="4210885" y="3153988"/>
            <a:ext cx="2743059" cy="492443"/>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ORCID QR Code</a:t>
            </a:r>
          </a:p>
        </p:txBody>
      </p:sp>
      <p:pic>
        <p:nvPicPr>
          <p:cNvPr id="6" name="Picture 5" descr="Graphical user interface, application&#10;&#10;Description automatically generated">
            <a:extLst>
              <a:ext uri="{FF2B5EF4-FFF2-40B4-BE49-F238E27FC236}">
                <a16:creationId xmlns:a16="http://schemas.microsoft.com/office/drawing/2014/main" id="{1AE34C52-4175-D143-A5A4-DF38C3D9C03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62045" y="10544413"/>
            <a:ext cx="13583797" cy="7640886"/>
          </a:xfrm>
          <a:prstGeom prst="rect">
            <a:avLst/>
          </a:prstGeom>
        </p:spPr>
      </p:pic>
      <p:sp>
        <p:nvSpPr>
          <p:cNvPr id="3" name="Rectangle 2">
            <a:extLst>
              <a:ext uri="{FF2B5EF4-FFF2-40B4-BE49-F238E27FC236}">
                <a16:creationId xmlns:a16="http://schemas.microsoft.com/office/drawing/2014/main" id="{16D8A8B2-6A41-B443-830B-84FCCB655959}"/>
              </a:ext>
            </a:extLst>
          </p:cNvPr>
          <p:cNvSpPr/>
          <p:nvPr/>
        </p:nvSpPr>
        <p:spPr>
          <a:xfrm>
            <a:off x="29505275" y="17145000"/>
            <a:ext cx="8728287" cy="1938992"/>
          </a:xfrm>
          <a:prstGeom prst="rect">
            <a:avLst/>
          </a:prstGeom>
        </p:spPr>
        <p:txBody>
          <a:bodyPr wrap="none">
            <a:spAutoFit/>
          </a:bodyPr>
          <a:lstStyle/>
          <a:p>
            <a:pPr eaLnBrk="1" hangingPunct="1">
              <a:spcBef>
                <a:spcPct val="50000"/>
              </a:spcBef>
            </a:pPr>
            <a:r>
              <a:rPr lang="en-US" b="1" u="sng" dirty="0">
                <a:solidFill>
                  <a:srgbClr val="FF0000"/>
                </a:solidFill>
              </a:rPr>
              <a:t>Adobe Spark</a:t>
            </a:r>
          </a:p>
          <a:p>
            <a:pPr eaLnBrk="1" hangingPunct="1">
              <a:spcBef>
                <a:spcPct val="50000"/>
              </a:spcBef>
            </a:pPr>
            <a:r>
              <a:rPr lang="en-US" dirty="0"/>
              <a:t>An example from a PhD class for a journal review. </a:t>
            </a:r>
          </a:p>
          <a:p>
            <a:pPr eaLnBrk="1" hangingPunct="1">
              <a:spcBef>
                <a:spcPct val="50000"/>
              </a:spcBef>
            </a:pPr>
            <a:r>
              <a:rPr lang="en-US" dirty="0">
                <a:hlinkClick r:id="rId7"/>
              </a:rPr>
              <a:t>https://spark.adobe.com/video/nWIJofAjhy8lo</a:t>
            </a:r>
            <a:r>
              <a:rPr lang="en-US" dirty="0"/>
              <a:t> </a:t>
            </a:r>
          </a:p>
        </p:txBody>
      </p:sp>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2.9200.0"/>
  <p:tag name="AS_RELEASE_DATE" val="2015.10.08"/>
  <p:tag name="AS_TITLE" val="Aspose.Slides for .NET 4.0"/>
  <p:tag name="AS_VERSION" val="15.8.1.0"/>
</p:tagLst>
</file>

<file path=ppt/theme/theme1.xml><?xml version="1.0" encoding="utf-8"?>
<a:theme xmlns:a="http://schemas.openxmlformats.org/drawingml/2006/main" name="Default Desig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3762375" rtl="0" eaLnBrk="1" fontAlgn="base" latinLnBrk="0" hangingPunct="1">
          <a:lnSpc>
            <a:spcPct val="100000"/>
          </a:lnSpc>
          <a:spcBef>
            <a:spcPct val="0"/>
          </a:spcBef>
          <a:spcAft>
            <a:spcPct val="0"/>
          </a:spcAft>
          <a:buClrTx/>
          <a:buSzTx/>
          <a:buFontTx/>
          <a:buNone/>
          <a:tabLst/>
          <a:defRPr kumimoji="0" lang="en-US" sz="3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3762375" rtl="0" eaLnBrk="1" fontAlgn="base" latinLnBrk="0" hangingPunct="1">
          <a:lnSpc>
            <a:spcPct val="100000"/>
          </a:lnSpc>
          <a:spcBef>
            <a:spcPct val="0"/>
          </a:spcBef>
          <a:spcAft>
            <a:spcPct val="0"/>
          </a:spcAft>
          <a:buClrTx/>
          <a:buSzTx/>
          <a:buFontTx/>
          <a:buNone/>
          <a:tabLst/>
          <a:defRPr kumimoji="0" lang="en-US" sz="30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1359</TotalTime>
  <Words>290</Words>
  <Application>Microsoft Macintosh PowerPoint</Application>
  <PresentationFormat>Custom</PresentationFormat>
  <Paragraphs>24</Paragraphs>
  <Slides>1</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vt:i4>
      </vt:variant>
    </vt:vector>
  </HeadingPairs>
  <TitlesOfParts>
    <vt:vector size="3" baseType="lpstr">
      <vt:lpstr>Arial</vt:lpstr>
      <vt:lpstr>Default Design</vt:lpstr>
      <vt:lpstr>Timesavers: Audio and Video Feedback Veronica Paz, Timothy Creel, and Christine Olear Indiana University of Pennsylvania, Lipscomb University, and Penn State University-Brandywine</vt:lpstr>
    </vt:vector>
  </TitlesOfParts>
  <Manager/>
  <Company>Graphicsland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Free research poster template</dc:title>
  <dc:subject>Example Of A Sample Research Poster</dc:subject>
  <dc:creator>Graphicsland/MakeSigns.com</dc:creator>
  <cp:keywords>scientific, research, template, custom, poster, presentation, symposium, printing, PowerPoint, create, design, example, sample, download</cp:keywords>
  <dc:description>Download our scientific poster templates at no cost to you and get one step closer to making a great research poster.</dc:description>
  <cp:lastModifiedBy>Veronica Paz</cp:lastModifiedBy>
  <cp:revision>24</cp:revision>
  <dcterms:modified xsi:type="dcterms:W3CDTF">2021-05-22T13:56:51Z</dcterms:modified>
  <cp:category>scientific poster PowerPoint</cp:category>
</cp:coreProperties>
</file>